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5" r:id="rId29"/>
    <p:sldId id="287" r:id="rId30"/>
    <p:sldId id="288" r:id="rId31"/>
    <p:sldId id="296" r:id="rId32"/>
    <p:sldId id="294" r:id="rId33"/>
    <p:sldId id="295" r:id="rId34"/>
    <p:sldId id="297" r:id="rId35"/>
    <p:sldId id="298" r:id="rId36"/>
    <p:sldId id="289" r:id="rId37"/>
    <p:sldId id="293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Lato" panose="020F0502020204030203" pitchFamily="34" charset="0"/>
      <p:regular r:id="rId44"/>
      <p:bold r:id="rId45"/>
      <p:italic r:id="rId46"/>
      <p:boldItalic r:id="rId47"/>
    </p:embeddedFont>
    <p:embeddedFont>
      <p:font typeface="Playfair Display" panose="000005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D6E3C-4440-4068-87CB-803A4847F093}" v="19" dt="2024-01-22T17:45:33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y Oliver" userId="49d1430d-a876-4d91-b6cf-1a5debb06190" providerId="ADAL" clId="{2A3D6E3C-4440-4068-87CB-803A4847F093}"/>
    <pc:docChg chg="undo custSel addSld delSld modSld sldOrd">
      <pc:chgData name="Brandy Oliver" userId="49d1430d-a876-4d91-b6cf-1a5debb06190" providerId="ADAL" clId="{2A3D6E3C-4440-4068-87CB-803A4847F093}" dt="2024-01-26T16:15:20.949" v="199" actId="1076"/>
      <pc:docMkLst>
        <pc:docMk/>
      </pc:docMkLst>
      <pc:sldChg chg="modSp mod">
        <pc:chgData name="Brandy Oliver" userId="49d1430d-a876-4d91-b6cf-1a5debb06190" providerId="ADAL" clId="{2A3D6E3C-4440-4068-87CB-803A4847F093}" dt="2024-01-22T16:49:16.260" v="1" actId="20577"/>
        <pc:sldMkLst>
          <pc:docMk/>
          <pc:sldMk cId="0" sldId="256"/>
        </pc:sldMkLst>
        <pc:spChg chg="mod">
          <ac:chgData name="Brandy Oliver" userId="49d1430d-a876-4d91-b6cf-1a5debb06190" providerId="ADAL" clId="{2A3D6E3C-4440-4068-87CB-803A4847F093}" dt="2024-01-22T16:49:16.260" v="1" actId="20577"/>
          <ac:spMkLst>
            <pc:docMk/>
            <pc:sldMk cId="0" sldId="256"/>
            <ac:spMk id="60" creationId="{00000000-0000-0000-0000-000000000000}"/>
          </ac:spMkLst>
        </pc:spChg>
      </pc:sldChg>
      <pc:sldChg chg="del">
        <pc:chgData name="Brandy Oliver" userId="49d1430d-a876-4d91-b6cf-1a5debb06190" providerId="ADAL" clId="{2A3D6E3C-4440-4068-87CB-803A4847F093}" dt="2024-01-26T16:07:13.296" v="190" actId="2696"/>
        <pc:sldMkLst>
          <pc:docMk/>
          <pc:sldMk cId="0" sldId="259"/>
        </pc:sldMkLst>
      </pc:sldChg>
      <pc:sldChg chg="del">
        <pc:chgData name="Brandy Oliver" userId="49d1430d-a876-4d91-b6cf-1a5debb06190" providerId="ADAL" clId="{2A3D6E3C-4440-4068-87CB-803A4847F093}" dt="2024-01-26T16:07:16.653" v="191" actId="2696"/>
        <pc:sldMkLst>
          <pc:docMk/>
          <pc:sldMk cId="0" sldId="260"/>
        </pc:sldMkLst>
      </pc:sldChg>
      <pc:sldChg chg="modSp mod">
        <pc:chgData name="Brandy Oliver" userId="49d1430d-a876-4d91-b6cf-1a5debb06190" providerId="ADAL" clId="{2A3D6E3C-4440-4068-87CB-803A4847F093}" dt="2024-01-26T16:07:27.580" v="193" actId="122"/>
        <pc:sldMkLst>
          <pc:docMk/>
          <pc:sldMk cId="0" sldId="261"/>
        </pc:sldMkLst>
        <pc:spChg chg="mod">
          <ac:chgData name="Brandy Oliver" userId="49d1430d-a876-4d91-b6cf-1a5debb06190" providerId="ADAL" clId="{2A3D6E3C-4440-4068-87CB-803A4847F093}" dt="2024-01-26T16:07:27.580" v="193" actId="122"/>
          <ac:spMkLst>
            <pc:docMk/>
            <pc:sldMk cId="0" sldId="261"/>
            <ac:spMk id="89" creationId="{00000000-0000-0000-0000-000000000000}"/>
          </ac:spMkLst>
        </pc:spChg>
      </pc:sldChg>
      <pc:sldChg chg="modSp mod">
        <pc:chgData name="Brandy Oliver" userId="49d1430d-a876-4d91-b6cf-1a5debb06190" providerId="ADAL" clId="{2A3D6E3C-4440-4068-87CB-803A4847F093}" dt="2024-01-22T17:01:24.827" v="31" actId="20577"/>
        <pc:sldMkLst>
          <pc:docMk/>
          <pc:sldMk cId="0" sldId="264"/>
        </pc:sldMkLst>
        <pc:spChg chg="mod">
          <ac:chgData name="Brandy Oliver" userId="49d1430d-a876-4d91-b6cf-1a5debb06190" providerId="ADAL" clId="{2A3D6E3C-4440-4068-87CB-803A4847F093}" dt="2024-01-22T16:49:51.308" v="3" actId="20577"/>
          <ac:spMkLst>
            <pc:docMk/>
            <pc:sldMk cId="0" sldId="264"/>
            <ac:spMk id="111" creationId="{00000000-0000-0000-0000-000000000000}"/>
          </ac:spMkLst>
        </pc:spChg>
        <pc:spChg chg="mod">
          <ac:chgData name="Brandy Oliver" userId="49d1430d-a876-4d91-b6cf-1a5debb06190" providerId="ADAL" clId="{2A3D6E3C-4440-4068-87CB-803A4847F093}" dt="2024-01-22T17:01:24.827" v="31" actId="20577"/>
          <ac:spMkLst>
            <pc:docMk/>
            <pc:sldMk cId="0" sldId="264"/>
            <ac:spMk id="112" creationId="{00000000-0000-0000-0000-000000000000}"/>
          </ac:spMkLst>
        </pc:spChg>
      </pc:sldChg>
      <pc:sldChg chg="modSp mod">
        <pc:chgData name="Brandy Oliver" userId="49d1430d-a876-4d91-b6cf-1a5debb06190" providerId="ADAL" clId="{2A3D6E3C-4440-4068-87CB-803A4847F093}" dt="2024-01-22T17:01:48.276" v="35" actId="20577"/>
        <pc:sldMkLst>
          <pc:docMk/>
          <pc:sldMk cId="0" sldId="266"/>
        </pc:sldMkLst>
        <pc:spChg chg="mod">
          <ac:chgData name="Brandy Oliver" userId="49d1430d-a876-4d91-b6cf-1a5debb06190" providerId="ADAL" clId="{2A3D6E3C-4440-4068-87CB-803A4847F093}" dt="2024-01-22T17:01:48.276" v="35" actId="20577"/>
          <ac:spMkLst>
            <pc:docMk/>
            <pc:sldMk cId="0" sldId="266"/>
            <ac:spMk id="125" creationId="{00000000-0000-0000-0000-000000000000}"/>
          </ac:spMkLst>
        </pc:spChg>
      </pc:sldChg>
      <pc:sldChg chg="modSp mod">
        <pc:chgData name="Brandy Oliver" userId="49d1430d-a876-4d91-b6cf-1a5debb06190" providerId="ADAL" clId="{2A3D6E3C-4440-4068-87CB-803A4847F093}" dt="2024-01-22T17:02:31.149" v="46" actId="20577"/>
        <pc:sldMkLst>
          <pc:docMk/>
          <pc:sldMk cId="0" sldId="270"/>
        </pc:sldMkLst>
        <pc:spChg chg="mod">
          <ac:chgData name="Brandy Oliver" userId="49d1430d-a876-4d91-b6cf-1a5debb06190" providerId="ADAL" clId="{2A3D6E3C-4440-4068-87CB-803A4847F093}" dt="2024-01-22T17:02:31.149" v="46" actId="20577"/>
          <ac:spMkLst>
            <pc:docMk/>
            <pc:sldMk cId="0" sldId="270"/>
            <ac:spMk id="150" creationId="{00000000-0000-0000-0000-000000000000}"/>
          </ac:spMkLst>
        </pc:spChg>
      </pc:sldChg>
      <pc:sldChg chg="addSp delSp modSp mod">
        <pc:chgData name="Brandy Oliver" userId="49d1430d-a876-4d91-b6cf-1a5debb06190" providerId="ADAL" clId="{2A3D6E3C-4440-4068-87CB-803A4847F093}" dt="2024-01-26T16:15:20.949" v="199" actId="1076"/>
        <pc:sldMkLst>
          <pc:docMk/>
          <pc:sldMk cId="0" sldId="272"/>
        </pc:sldMkLst>
        <pc:picChg chg="del">
          <ac:chgData name="Brandy Oliver" userId="49d1430d-a876-4d91-b6cf-1a5debb06190" providerId="ADAL" clId="{2A3D6E3C-4440-4068-87CB-803A4847F093}" dt="2024-01-26T16:09:48.820" v="197" actId="478"/>
          <ac:picMkLst>
            <pc:docMk/>
            <pc:sldMk cId="0" sldId="272"/>
            <ac:picMk id="3" creationId="{02C213D1-31DB-41D2-8194-0288B4F06616}"/>
          </ac:picMkLst>
        </pc:picChg>
        <pc:picChg chg="add mod">
          <ac:chgData name="Brandy Oliver" userId="49d1430d-a876-4d91-b6cf-1a5debb06190" providerId="ADAL" clId="{2A3D6E3C-4440-4068-87CB-803A4847F093}" dt="2024-01-26T16:09:33.877" v="196" actId="1076"/>
          <ac:picMkLst>
            <pc:docMk/>
            <pc:sldMk cId="0" sldId="272"/>
            <ac:picMk id="4" creationId="{51C79023-D6A7-F9B2-27B2-0D8C021C5157}"/>
          </ac:picMkLst>
        </pc:picChg>
        <pc:picChg chg="del">
          <ac:chgData name="Brandy Oliver" userId="49d1430d-a876-4d91-b6cf-1a5debb06190" providerId="ADAL" clId="{2A3D6E3C-4440-4068-87CB-803A4847F093}" dt="2024-01-26T16:08:29.497" v="194" actId="478"/>
          <ac:picMkLst>
            <pc:docMk/>
            <pc:sldMk cId="0" sldId="272"/>
            <ac:picMk id="5" creationId="{6EAB06C7-F9B4-4B8C-8B14-0245BDE5AFEF}"/>
          </ac:picMkLst>
        </pc:picChg>
        <pc:picChg chg="add mod">
          <ac:chgData name="Brandy Oliver" userId="49d1430d-a876-4d91-b6cf-1a5debb06190" providerId="ADAL" clId="{2A3D6E3C-4440-4068-87CB-803A4847F093}" dt="2024-01-26T16:15:20.949" v="199" actId="1076"/>
          <ac:picMkLst>
            <pc:docMk/>
            <pc:sldMk cId="0" sldId="272"/>
            <ac:picMk id="7" creationId="{B75973BB-00E9-39A3-4894-525D5C453880}"/>
          </ac:picMkLst>
        </pc:picChg>
      </pc:sldChg>
      <pc:sldChg chg="addSp delSp modSp add del mod delAnim modAnim">
        <pc:chgData name="Brandy Oliver" userId="49d1430d-a876-4d91-b6cf-1a5debb06190" providerId="ADAL" clId="{2A3D6E3C-4440-4068-87CB-803A4847F093}" dt="2024-01-22T17:05:43.323" v="51" actId="14100"/>
        <pc:sldMkLst>
          <pc:docMk/>
          <pc:sldMk cId="0" sldId="273"/>
        </pc:sldMkLst>
        <pc:picChg chg="del">
          <ac:chgData name="Brandy Oliver" userId="49d1430d-a876-4d91-b6cf-1a5debb06190" providerId="ADAL" clId="{2A3D6E3C-4440-4068-87CB-803A4847F093}" dt="2024-01-22T17:02:55.311" v="49" actId="478"/>
          <ac:picMkLst>
            <pc:docMk/>
            <pc:sldMk cId="0" sldId="273"/>
            <ac:picMk id="2" creationId="{61D70D2D-C9E9-489B-BAE2-3267D11BA41D}"/>
          </ac:picMkLst>
        </pc:picChg>
        <pc:picChg chg="add mod">
          <ac:chgData name="Brandy Oliver" userId="49d1430d-a876-4d91-b6cf-1a5debb06190" providerId="ADAL" clId="{2A3D6E3C-4440-4068-87CB-803A4847F093}" dt="2024-01-22T17:05:43.323" v="51" actId="14100"/>
          <ac:picMkLst>
            <pc:docMk/>
            <pc:sldMk cId="0" sldId="273"/>
            <ac:picMk id="3" creationId="{04DF4DEA-834D-53D4-E229-37D2D43DFA65}"/>
          </ac:picMkLst>
        </pc:picChg>
      </pc:sldChg>
      <pc:sldChg chg="addSp delSp modSp mod">
        <pc:chgData name="Brandy Oliver" userId="49d1430d-a876-4d91-b6cf-1a5debb06190" providerId="ADAL" clId="{2A3D6E3C-4440-4068-87CB-803A4847F093}" dt="2024-01-22T17:08:32.124" v="55" actId="14100"/>
        <pc:sldMkLst>
          <pc:docMk/>
          <pc:sldMk cId="0" sldId="275"/>
        </pc:sldMkLst>
        <pc:picChg chg="add mod">
          <ac:chgData name="Brandy Oliver" userId="49d1430d-a876-4d91-b6cf-1a5debb06190" providerId="ADAL" clId="{2A3D6E3C-4440-4068-87CB-803A4847F093}" dt="2024-01-22T17:08:32.124" v="55" actId="14100"/>
          <ac:picMkLst>
            <pc:docMk/>
            <pc:sldMk cId="0" sldId="275"/>
            <ac:picMk id="3" creationId="{936DA0F9-E60F-DF5E-9A33-E75A04EC1A8E}"/>
          </ac:picMkLst>
        </pc:picChg>
        <pc:picChg chg="del">
          <ac:chgData name="Brandy Oliver" userId="49d1430d-a876-4d91-b6cf-1a5debb06190" providerId="ADAL" clId="{2A3D6E3C-4440-4068-87CB-803A4847F093}" dt="2024-01-22T17:05:48.964" v="52" actId="478"/>
          <ac:picMkLst>
            <pc:docMk/>
            <pc:sldMk cId="0" sldId="275"/>
            <ac:picMk id="4" creationId="{9B28962D-9EA2-E888-156D-09292E5FA974}"/>
          </ac:picMkLst>
        </pc:picChg>
      </pc:sldChg>
      <pc:sldChg chg="modSp mod">
        <pc:chgData name="Brandy Oliver" userId="49d1430d-a876-4d91-b6cf-1a5debb06190" providerId="ADAL" clId="{2A3D6E3C-4440-4068-87CB-803A4847F093}" dt="2024-01-22T17:09:34.060" v="75" actId="20577"/>
        <pc:sldMkLst>
          <pc:docMk/>
          <pc:sldMk cId="0" sldId="281"/>
        </pc:sldMkLst>
        <pc:spChg chg="mod">
          <ac:chgData name="Brandy Oliver" userId="49d1430d-a876-4d91-b6cf-1a5debb06190" providerId="ADAL" clId="{2A3D6E3C-4440-4068-87CB-803A4847F093}" dt="2024-01-22T17:09:34.060" v="75" actId="20577"/>
          <ac:spMkLst>
            <pc:docMk/>
            <pc:sldMk cId="0" sldId="281"/>
            <ac:spMk id="229" creationId="{00000000-0000-0000-0000-000000000000}"/>
          </ac:spMkLst>
        </pc:spChg>
      </pc:sldChg>
      <pc:sldChg chg="addSp delSp modSp mod">
        <pc:chgData name="Brandy Oliver" userId="49d1430d-a876-4d91-b6cf-1a5debb06190" providerId="ADAL" clId="{2A3D6E3C-4440-4068-87CB-803A4847F093}" dt="2024-01-22T17:13:47.579" v="82" actId="1076"/>
        <pc:sldMkLst>
          <pc:docMk/>
          <pc:sldMk cId="0" sldId="283"/>
        </pc:sldMkLst>
        <pc:picChg chg="add mod">
          <ac:chgData name="Brandy Oliver" userId="49d1430d-a876-4d91-b6cf-1a5debb06190" providerId="ADAL" clId="{2A3D6E3C-4440-4068-87CB-803A4847F093}" dt="2024-01-22T17:13:47.579" v="82" actId="1076"/>
          <ac:picMkLst>
            <pc:docMk/>
            <pc:sldMk cId="0" sldId="283"/>
            <ac:picMk id="3" creationId="{09A11F28-B9A0-A256-6B67-D6F5B3CC1FE3}"/>
          </ac:picMkLst>
        </pc:picChg>
        <pc:picChg chg="del">
          <ac:chgData name="Brandy Oliver" userId="49d1430d-a876-4d91-b6cf-1a5debb06190" providerId="ADAL" clId="{2A3D6E3C-4440-4068-87CB-803A4847F093}" dt="2024-01-22T17:13:09.982" v="76" actId="478"/>
          <ac:picMkLst>
            <pc:docMk/>
            <pc:sldMk cId="0" sldId="283"/>
            <ac:picMk id="6" creationId="{738E5ED4-5399-668D-F690-8D375DF53A9C}"/>
          </ac:picMkLst>
        </pc:picChg>
      </pc:sldChg>
      <pc:sldChg chg="addSp delSp modSp mod">
        <pc:chgData name="Brandy Oliver" userId="49d1430d-a876-4d91-b6cf-1a5debb06190" providerId="ADAL" clId="{2A3D6E3C-4440-4068-87CB-803A4847F093}" dt="2024-01-22T17:18:18.252" v="92" actId="1076"/>
        <pc:sldMkLst>
          <pc:docMk/>
          <pc:sldMk cId="0" sldId="284"/>
        </pc:sldMkLst>
        <pc:picChg chg="del">
          <ac:chgData name="Brandy Oliver" userId="49d1430d-a876-4d91-b6cf-1a5debb06190" providerId="ADAL" clId="{2A3D6E3C-4440-4068-87CB-803A4847F093}" dt="2024-01-22T17:14:06.996" v="83" actId="478"/>
          <ac:picMkLst>
            <pc:docMk/>
            <pc:sldMk cId="0" sldId="284"/>
            <ac:picMk id="3" creationId="{AA48CCC4-C810-5001-1A57-2CC6CF7F507B}"/>
          </ac:picMkLst>
        </pc:picChg>
        <pc:picChg chg="add mod">
          <ac:chgData name="Brandy Oliver" userId="49d1430d-a876-4d91-b6cf-1a5debb06190" providerId="ADAL" clId="{2A3D6E3C-4440-4068-87CB-803A4847F093}" dt="2024-01-22T17:15:54.292" v="90" actId="14100"/>
          <ac:picMkLst>
            <pc:docMk/>
            <pc:sldMk cId="0" sldId="284"/>
            <ac:picMk id="4" creationId="{A38784C1-5969-839E-7077-9C3B55C39796}"/>
          </ac:picMkLst>
        </pc:picChg>
        <pc:picChg chg="mod">
          <ac:chgData name="Brandy Oliver" userId="49d1430d-a876-4d91-b6cf-1a5debb06190" providerId="ADAL" clId="{2A3D6E3C-4440-4068-87CB-803A4847F093}" dt="2024-01-22T17:18:18.252" v="92" actId="1076"/>
          <ac:picMkLst>
            <pc:docMk/>
            <pc:sldMk cId="0" sldId="284"/>
            <ac:picMk id="5" creationId="{0510F1A2-5C19-872B-01E2-B2F62997F4C9}"/>
          </ac:picMkLst>
        </pc:picChg>
      </pc:sldChg>
      <pc:sldChg chg="addSp delSp modSp mod">
        <pc:chgData name="Brandy Oliver" userId="49d1430d-a876-4d91-b6cf-1a5debb06190" providerId="ADAL" clId="{2A3D6E3C-4440-4068-87CB-803A4847F093}" dt="2024-01-22T17:36:44.853" v="118" actId="14100"/>
        <pc:sldMkLst>
          <pc:docMk/>
          <pc:sldMk cId="0" sldId="285"/>
        </pc:sldMkLst>
        <pc:picChg chg="add mod">
          <ac:chgData name="Brandy Oliver" userId="49d1430d-a876-4d91-b6cf-1a5debb06190" providerId="ADAL" clId="{2A3D6E3C-4440-4068-87CB-803A4847F093}" dt="2024-01-22T17:35:31.780" v="113" actId="1076"/>
          <ac:picMkLst>
            <pc:docMk/>
            <pc:sldMk cId="0" sldId="285"/>
            <ac:picMk id="3" creationId="{1D97929B-9FFC-41CB-2D63-9E24DD75352B}"/>
          </ac:picMkLst>
        </pc:picChg>
        <pc:picChg chg="del">
          <ac:chgData name="Brandy Oliver" userId="49d1430d-a876-4d91-b6cf-1a5debb06190" providerId="ADAL" clId="{2A3D6E3C-4440-4068-87CB-803A4847F093}" dt="2024-01-22T17:34:46.255" v="111" actId="478"/>
          <ac:picMkLst>
            <pc:docMk/>
            <pc:sldMk cId="0" sldId="285"/>
            <ac:picMk id="4" creationId="{8075A5BF-2294-7641-7F51-670E9FE79934}"/>
          </ac:picMkLst>
        </pc:picChg>
        <pc:picChg chg="del">
          <ac:chgData name="Brandy Oliver" userId="49d1430d-a876-4d91-b6cf-1a5debb06190" providerId="ADAL" clId="{2A3D6E3C-4440-4068-87CB-803A4847F093}" dt="2024-01-22T17:35:33.372" v="114" actId="478"/>
          <ac:picMkLst>
            <pc:docMk/>
            <pc:sldMk cId="0" sldId="285"/>
            <ac:picMk id="6" creationId="{4A137871-574C-B94A-D917-B68084697A1F}"/>
          </ac:picMkLst>
        </pc:picChg>
        <pc:picChg chg="add mod">
          <ac:chgData name="Brandy Oliver" userId="49d1430d-a876-4d91-b6cf-1a5debb06190" providerId="ADAL" clId="{2A3D6E3C-4440-4068-87CB-803A4847F093}" dt="2024-01-22T17:36:44.853" v="118" actId="14100"/>
          <ac:picMkLst>
            <pc:docMk/>
            <pc:sldMk cId="0" sldId="285"/>
            <ac:picMk id="7" creationId="{74F7D6CF-70E1-9220-56F9-702507982470}"/>
          </ac:picMkLst>
        </pc:picChg>
      </pc:sldChg>
      <pc:sldChg chg="addSp delSp modSp mod">
        <pc:chgData name="Brandy Oliver" userId="49d1430d-a876-4d91-b6cf-1a5debb06190" providerId="ADAL" clId="{2A3D6E3C-4440-4068-87CB-803A4847F093}" dt="2024-01-22T17:33:24.572" v="110" actId="14100"/>
        <pc:sldMkLst>
          <pc:docMk/>
          <pc:sldMk cId="0" sldId="286"/>
        </pc:sldMkLst>
        <pc:picChg chg="add mod">
          <ac:chgData name="Brandy Oliver" userId="49d1430d-a876-4d91-b6cf-1a5debb06190" providerId="ADAL" clId="{2A3D6E3C-4440-4068-87CB-803A4847F093}" dt="2024-01-22T17:20:15.219" v="103" actId="14100"/>
          <ac:picMkLst>
            <pc:docMk/>
            <pc:sldMk cId="0" sldId="286"/>
            <ac:picMk id="3" creationId="{19CB5376-1E31-D16F-73FD-CCE5C15C6E47}"/>
          </ac:picMkLst>
        </pc:picChg>
        <pc:picChg chg="del">
          <ac:chgData name="Brandy Oliver" userId="49d1430d-a876-4d91-b6cf-1a5debb06190" providerId="ADAL" clId="{2A3D6E3C-4440-4068-87CB-803A4847F093}" dt="2024-01-22T17:19:16.936" v="93" actId="478"/>
          <ac:picMkLst>
            <pc:docMk/>
            <pc:sldMk cId="0" sldId="286"/>
            <ac:picMk id="4" creationId="{CB5B57C4-8C27-8DE9-1B38-F64DB84995E4}"/>
          </ac:picMkLst>
        </pc:picChg>
        <pc:picChg chg="del">
          <ac:chgData name="Brandy Oliver" userId="49d1430d-a876-4d91-b6cf-1a5debb06190" providerId="ADAL" clId="{2A3D6E3C-4440-4068-87CB-803A4847F093}" dt="2024-01-22T17:19:26.900" v="96" actId="478"/>
          <ac:picMkLst>
            <pc:docMk/>
            <pc:sldMk cId="0" sldId="286"/>
            <ac:picMk id="6" creationId="{3CD8D226-2624-CDAB-A324-033AEADA9E88}"/>
          </ac:picMkLst>
        </pc:picChg>
        <pc:picChg chg="add del mod">
          <ac:chgData name="Brandy Oliver" userId="49d1430d-a876-4d91-b6cf-1a5debb06190" providerId="ADAL" clId="{2A3D6E3C-4440-4068-87CB-803A4847F093}" dt="2024-01-22T17:33:10.751" v="106" actId="478"/>
          <ac:picMkLst>
            <pc:docMk/>
            <pc:sldMk cId="0" sldId="286"/>
            <ac:picMk id="7" creationId="{272DDFC7-E445-BA59-D509-40BE73B8FDCB}"/>
          </ac:picMkLst>
        </pc:picChg>
        <pc:picChg chg="add mod">
          <ac:chgData name="Brandy Oliver" userId="49d1430d-a876-4d91-b6cf-1a5debb06190" providerId="ADAL" clId="{2A3D6E3C-4440-4068-87CB-803A4847F093}" dt="2024-01-22T17:33:24.572" v="110" actId="14100"/>
          <ac:picMkLst>
            <pc:docMk/>
            <pc:sldMk cId="0" sldId="286"/>
            <ac:picMk id="9" creationId="{B78A19F4-4231-BF8A-728B-B6A2E106C1D7}"/>
          </ac:picMkLst>
        </pc:picChg>
      </pc:sldChg>
      <pc:sldChg chg="addSp delSp modSp new mod">
        <pc:chgData name="Brandy Oliver" userId="49d1430d-a876-4d91-b6cf-1a5debb06190" providerId="ADAL" clId="{2A3D6E3C-4440-4068-87CB-803A4847F093}" dt="2024-01-22T17:41:21.386" v="151"/>
        <pc:sldMkLst>
          <pc:docMk/>
          <pc:sldMk cId="1487586029" sldId="294"/>
        </pc:sldMkLst>
        <pc:spChg chg="mod">
          <ac:chgData name="Brandy Oliver" userId="49d1430d-a876-4d91-b6cf-1a5debb06190" providerId="ADAL" clId="{2A3D6E3C-4440-4068-87CB-803A4847F093}" dt="2024-01-22T17:39:54.129" v="131"/>
          <ac:spMkLst>
            <pc:docMk/>
            <pc:sldMk cId="1487586029" sldId="294"/>
            <ac:spMk id="2" creationId="{73D9C547-92FC-AB79-97C7-53CF0F341609}"/>
          </ac:spMkLst>
        </pc:spChg>
        <pc:spChg chg="add mod">
          <ac:chgData name="Brandy Oliver" userId="49d1430d-a876-4d91-b6cf-1a5debb06190" providerId="ADAL" clId="{2A3D6E3C-4440-4068-87CB-803A4847F093}" dt="2024-01-22T17:40:16.102" v="134"/>
          <ac:spMkLst>
            <pc:docMk/>
            <pc:sldMk cId="1487586029" sldId="294"/>
            <ac:spMk id="6" creationId="{16226832-2981-1E09-822B-C555768D02DA}"/>
          </ac:spMkLst>
        </pc:spChg>
        <pc:spChg chg="add del mod">
          <ac:chgData name="Brandy Oliver" userId="49d1430d-a876-4d91-b6cf-1a5debb06190" providerId="ADAL" clId="{2A3D6E3C-4440-4068-87CB-803A4847F093}" dt="2024-01-22T17:40:25.167" v="136"/>
          <ac:spMkLst>
            <pc:docMk/>
            <pc:sldMk cId="1487586029" sldId="294"/>
            <ac:spMk id="7" creationId="{3EE85687-08EF-EB41-5924-10FFFAC3ADCE}"/>
          </ac:spMkLst>
        </pc:spChg>
        <pc:spChg chg="add mod">
          <ac:chgData name="Brandy Oliver" userId="49d1430d-a876-4d91-b6cf-1a5debb06190" providerId="ADAL" clId="{2A3D6E3C-4440-4068-87CB-803A4847F093}" dt="2024-01-22T17:40:31.345" v="137"/>
          <ac:spMkLst>
            <pc:docMk/>
            <pc:sldMk cId="1487586029" sldId="294"/>
            <ac:spMk id="8" creationId="{1A808E18-8C33-FF4A-5983-390881AD772B}"/>
          </ac:spMkLst>
        </pc:spChg>
        <pc:spChg chg="add mod">
          <ac:chgData name="Brandy Oliver" userId="49d1430d-a876-4d91-b6cf-1a5debb06190" providerId="ADAL" clId="{2A3D6E3C-4440-4068-87CB-803A4847F093}" dt="2024-01-22T17:40:38.902" v="138"/>
          <ac:spMkLst>
            <pc:docMk/>
            <pc:sldMk cId="1487586029" sldId="294"/>
            <ac:spMk id="9" creationId="{79AB2DA9-E194-EC66-C156-A840A73B4D09}"/>
          </ac:spMkLst>
        </pc:spChg>
        <pc:spChg chg="add del mod">
          <ac:chgData name="Brandy Oliver" userId="49d1430d-a876-4d91-b6cf-1a5debb06190" providerId="ADAL" clId="{2A3D6E3C-4440-4068-87CB-803A4847F093}" dt="2024-01-22T17:41:15.710" v="150"/>
          <ac:spMkLst>
            <pc:docMk/>
            <pc:sldMk cId="1487586029" sldId="294"/>
            <ac:spMk id="10" creationId="{0E204DBF-CD69-9DB7-3374-A8B8714AB86D}"/>
          </ac:spMkLst>
        </pc:spChg>
        <pc:spChg chg="add mod">
          <ac:chgData name="Brandy Oliver" userId="49d1430d-a876-4d91-b6cf-1a5debb06190" providerId="ADAL" clId="{2A3D6E3C-4440-4068-87CB-803A4847F093}" dt="2024-01-22T17:41:21.386" v="151"/>
          <ac:spMkLst>
            <pc:docMk/>
            <pc:sldMk cId="1487586029" sldId="294"/>
            <ac:spMk id="11" creationId="{CD96CC15-4ABB-4AE8-ACA8-3519B9A8C5D4}"/>
          </ac:spMkLst>
        </pc:spChg>
        <pc:picChg chg="add mod">
          <ac:chgData name="Brandy Oliver" userId="49d1430d-a876-4d91-b6cf-1a5debb06190" providerId="ADAL" clId="{2A3D6E3C-4440-4068-87CB-803A4847F093}" dt="2024-01-22T17:40:01.465" v="132"/>
          <ac:picMkLst>
            <pc:docMk/>
            <pc:sldMk cId="1487586029" sldId="294"/>
            <ac:picMk id="4" creationId="{92AD95D4-F2FD-FCE7-FBC6-E4BDD91603AB}"/>
          </ac:picMkLst>
        </pc:picChg>
        <pc:picChg chg="add mod">
          <ac:chgData name="Brandy Oliver" userId="49d1430d-a876-4d91-b6cf-1a5debb06190" providerId="ADAL" clId="{2A3D6E3C-4440-4068-87CB-803A4847F093}" dt="2024-01-22T17:41:11.837" v="146" actId="1076"/>
          <ac:picMkLst>
            <pc:docMk/>
            <pc:sldMk cId="1487586029" sldId="294"/>
            <ac:picMk id="5" creationId="{07036C65-F464-5E37-EED6-57E309A64A37}"/>
          </ac:picMkLst>
        </pc:picChg>
      </pc:sldChg>
      <pc:sldChg chg="addSp delSp modSp new mod modClrScheme chgLayout">
        <pc:chgData name="Brandy Oliver" userId="49d1430d-a876-4d91-b6cf-1a5debb06190" providerId="ADAL" clId="{2A3D6E3C-4440-4068-87CB-803A4847F093}" dt="2024-01-22T17:43:27.870" v="159" actId="700"/>
        <pc:sldMkLst>
          <pc:docMk/>
          <pc:sldMk cId="1670963415" sldId="295"/>
        </pc:sldMkLst>
        <pc:spChg chg="del mod ord">
          <ac:chgData name="Brandy Oliver" userId="49d1430d-a876-4d91-b6cf-1a5debb06190" providerId="ADAL" clId="{2A3D6E3C-4440-4068-87CB-803A4847F093}" dt="2024-01-22T17:41:37.342" v="152" actId="700"/>
          <ac:spMkLst>
            <pc:docMk/>
            <pc:sldMk cId="1670963415" sldId="295"/>
            <ac:spMk id="2" creationId="{1B32E717-CCB0-7BE9-8C7A-70FF7208C44F}"/>
          </ac:spMkLst>
        </pc:spChg>
        <pc:spChg chg="del mod ord">
          <ac:chgData name="Brandy Oliver" userId="49d1430d-a876-4d91-b6cf-1a5debb06190" providerId="ADAL" clId="{2A3D6E3C-4440-4068-87CB-803A4847F093}" dt="2024-01-22T17:41:37.342" v="152" actId="700"/>
          <ac:spMkLst>
            <pc:docMk/>
            <pc:sldMk cId="1670963415" sldId="295"/>
            <ac:spMk id="3" creationId="{F2513C03-0FF9-8EF1-F197-EF402865112C}"/>
          </ac:spMkLst>
        </pc:spChg>
        <pc:spChg chg="add mod ord">
          <ac:chgData name="Brandy Oliver" userId="49d1430d-a876-4d91-b6cf-1a5debb06190" providerId="ADAL" clId="{2A3D6E3C-4440-4068-87CB-803A4847F093}" dt="2024-01-22T17:43:27.870" v="159" actId="700"/>
          <ac:spMkLst>
            <pc:docMk/>
            <pc:sldMk cId="1670963415" sldId="295"/>
            <ac:spMk id="4" creationId="{6F79BBEE-4AB8-3790-20CC-5361CCCB67FE}"/>
          </ac:spMkLst>
        </pc:spChg>
        <pc:spChg chg="add del mod ord">
          <ac:chgData name="Brandy Oliver" userId="49d1430d-a876-4d91-b6cf-1a5debb06190" providerId="ADAL" clId="{2A3D6E3C-4440-4068-87CB-803A4847F093}" dt="2024-01-22T17:43:27.870" v="159" actId="700"/>
          <ac:spMkLst>
            <pc:docMk/>
            <pc:sldMk cId="1670963415" sldId="295"/>
            <ac:spMk id="5" creationId="{AAFD9D1B-9DDB-BCCA-97BE-B5212A088308}"/>
          </ac:spMkLst>
        </pc:spChg>
        <pc:spChg chg="add del mod ord">
          <ac:chgData name="Brandy Oliver" userId="49d1430d-a876-4d91-b6cf-1a5debb06190" providerId="ADAL" clId="{2A3D6E3C-4440-4068-87CB-803A4847F093}" dt="2024-01-22T17:43:27.870" v="159" actId="700"/>
          <ac:spMkLst>
            <pc:docMk/>
            <pc:sldMk cId="1670963415" sldId="295"/>
            <ac:spMk id="6" creationId="{8EAA10DD-4F12-3777-B0D6-290CA487D747}"/>
          </ac:spMkLst>
        </pc:spChg>
        <pc:spChg chg="add mod">
          <ac:chgData name="Brandy Oliver" userId="49d1430d-a876-4d91-b6cf-1a5debb06190" providerId="ADAL" clId="{2A3D6E3C-4440-4068-87CB-803A4847F093}" dt="2024-01-22T17:43:11.477" v="158" actId="1076"/>
          <ac:spMkLst>
            <pc:docMk/>
            <pc:sldMk cId="1670963415" sldId="295"/>
            <ac:spMk id="8" creationId="{916A16D2-EF50-5E7B-9EA8-E90BF25E20F8}"/>
          </ac:spMkLst>
        </pc:spChg>
        <pc:spChg chg="add mod ord">
          <ac:chgData name="Brandy Oliver" userId="49d1430d-a876-4d91-b6cf-1a5debb06190" providerId="ADAL" clId="{2A3D6E3C-4440-4068-87CB-803A4847F093}" dt="2024-01-22T17:43:27.870" v="159" actId="700"/>
          <ac:spMkLst>
            <pc:docMk/>
            <pc:sldMk cId="1670963415" sldId="295"/>
            <ac:spMk id="9" creationId="{D31E5C25-B59C-3662-20A2-877950BA2E8E}"/>
          </ac:spMkLst>
        </pc:spChg>
        <pc:spChg chg="add mod ord">
          <ac:chgData name="Brandy Oliver" userId="49d1430d-a876-4d91-b6cf-1a5debb06190" providerId="ADAL" clId="{2A3D6E3C-4440-4068-87CB-803A4847F093}" dt="2024-01-22T17:43:27.870" v="159" actId="700"/>
          <ac:spMkLst>
            <pc:docMk/>
            <pc:sldMk cId="1670963415" sldId="295"/>
            <ac:spMk id="10" creationId="{7AEA44E3-3CC2-C24D-2708-4059AAF9DF83}"/>
          </ac:spMkLst>
        </pc:spChg>
        <pc:picChg chg="add mod">
          <ac:chgData name="Brandy Oliver" userId="49d1430d-a876-4d91-b6cf-1a5debb06190" providerId="ADAL" clId="{2A3D6E3C-4440-4068-87CB-803A4847F093}" dt="2024-01-22T17:42:58.917" v="156" actId="1076"/>
          <ac:picMkLst>
            <pc:docMk/>
            <pc:sldMk cId="1670963415" sldId="295"/>
            <ac:picMk id="7" creationId="{7DCAADD1-901B-1916-2993-E4DA906A58EF}"/>
          </ac:picMkLst>
        </pc:picChg>
      </pc:sldChg>
      <pc:sldChg chg="addSp delSp modSp new mod ord modClrScheme chgLayout">
        <pc:chgData name="Brandy Oliver" userId="49d1430d-a876-4d91-b6cf-1a5debb06190" providerId="ADAL" clId="{2A3D6E3C-4440-4068-87CB-803A4847F093}" dt="2024-01-22T17:39:49.191" v="130" actId="700"/>
        <pc:sldMkLst>
          <pc:docMk/>
          <pc:sldMk cId="2723376380" sldId="296"/>
        </pc:sldMkLst>
        <pc:spChg chg="del mod ord">
          <ac:chgData name="Brandy Oliver" userId="49d1430d-a876-4d91-b6cf-1a5debb06190" providerId="ADAL" clId="{2A3D6E3C-4440-4068-87CB-803A4847F093}" dt="2024-01-22T17:38:58.165" v="122" actId="700"/>
          <ac:spMkLst>
            <pc:docMk/>
            <pc:sldMk cId="2723376380" sldId="296"/>
            <ac:spMk id="2" creationId="{7FF8EECD-EF01-A341-9461-1F896FDBA41E}"/>
          </ac:spMkLst>
        </pc:spChg>
        <pc:spChg chg="del mod ord">
          <ac:chgData name="Brandy Oliver" userId="49d1430d-a876-4d91-b6cf-1a5debb06190" providerId="ADAL" clId="{2A3D6E3C-4440-4068-87CB-803A4847F093}" dt="2024-01-22T17:38:58.165" v="122" actId="700"/>
          <ac:spMkLst>
            <pc:docMk/>
            <pc:sldMk cId="2723376380" sldId="296"/>
            <ac:spMk id="3" creationId="{86D2188F-845C-F7D4-BD07-484F80683DF6}"/>
          </ac:spMkLst>
        </pc:spChg>
        <pc:spChg chg="add mod ord">
          <ac:chgData name="Brandy Oliver" userId="49d1430d-a876-4d91-b6cf-1a5debb06190" providerId="ADAL" clId="{2A3D6E3C-4440-4068-87CB-803A4847F093}" dt="2024-01-22T17:39:49.191" v="130" actId="700"/>
          <ac:spMkLst>
            <pc:docMk/>
            <pc:sldMk cId="2723376380" sldId="296"/>
            <ac:spMk id="4" creationId="{F3357B38-6B7A-1CF8-D34E-5C816422CB6B}"/>
          </ac:spMkLst>
        </pc:spChg>
        <pc:spChg chg="add mod ord">
          <ac:chgData name="Brandy Oliver" userId="49d1430d-a876-4d91-b6cf-1a5debb06190" providerId="ADAL" clId="{2A3D6E3C-4440-4068-87CB-803A4847F093}" dt="2024-01-22T17:39:49.191" v="130" actId="700"/>
          <ac:spMkLst>
            <pc:docMk/>
            <pc:sldMk cId="2723376380" sldId="296"/>
            <ac:spMk id="5" creationId="{29684B97-C4FC-3A47-A1DC-26D36E6B474E}"/>
          </ac:spMkLst>
        </pc:spChg>
        <pc:spChg chg="add del mod ord">
          <ac:chgData name="Brandy Oliver" userId="49d1430d-a876-4d91-b6cf-1a5debb06190" providerId="ADAL" clId="{2A3D6E3C-4440-4068-87CB-803A4847F093}" dt="2024-01-22T17:39:49.191" v="130" actId="700"/>
          <ac:spMkLst>
            <pc:docMk/>
            <pc:sldMk cId="2723376380" sldId="296"/>
            <ac:spMk id="6" creationId="{29BB6695-B7CF-FB35-E62D-A7BFE07B5E5D}"/>
          </ac:spMkLst>
        </pc:spChg>
        <pc:picChg chg="add mod">
          <ac:chgData name="Brandy Oliver" userId="49d1430d-a876-4d91-b6cf-1a5debb06190" providerId="ADAL" clId="{2A3D6E3C-4440-4068-87CB-803A4847F093}" dt="2024-01-22T17:39:26.109" v="127"/>
          <ac:picMkLst>
            <pc:docMk/>
            <pc:sldMk cId="2723376380" sldId="296"/>
            <ac:picMk id="7" creationId="{F611A76C-F291-F727-E633-CF390FE43B5B}"/>
          </ac:picMkLst>
        </pc:picChg>
      </pc:sldChg>
      <pc:sldChg chg="addSp modSp new mod">
        <pc:chgData name="Brandy Oliver" userId="49d1430d-a876-4d91-b6cf-1a5debb06190" providerId="ADAL" clId="{2A3D6E3C-4440-4068-87CB-803A4847F093}" dt="2024-01-22T17:44:55.610" v="176" actId="1076"/>
        <pc:sldMkLst>
          <pc:docMk/>
          <pc:sldMk cId="527203632" sldId="297"/>
        </pc:sldMkLst>
        <pc:spChg chg="mod">
          <ac:chgData name="Brandy Oliver" userId="49d1430d-a876-4d91-b6cf-1a5debb06190" providerId="ADAL" clId="{2A3D6E3C-4440-4068-87CB-803A4847F093}" dt="2024-01-22T17:44:50.364" v="175" actId="1076"/>
          <ac:spMkLst>
            <pc:docMk/>
            <pc:sldMk cId="527203632" sldId="297"/>
            <ac:spMk id="2" creationId="{C742BDF5-5504-A218-2229-F0B09CA3465C}"/>
          </ac:spMkLst>
        </pc:spChg>
        <pc:spChg chg="mod">
          <ac:chgData name="Brandy Oliver" userId="49d1430d-a876-4d91-b6cf-1a5debb06190" providerId="ADAL" clId="{2A3D6E3C-4440-4068-87CB-803A4847F093}" dt="2024-01-22T17:44:22.203" v="169" actId="20577"/>
          <ac:spMkLst>
            <pc:docMk/>
            <pc:sldMk cId="527203632" sldId="297"/>
            <ac:spMk id="3" creationId="{01DAC59F-B08F-3CC7-B984-5760FB443F5B}"/>
          </ac:spMkLst>
        </pc:spChg>
        <pc:spChg chg="add mod">
          <ac:chgData name="Brandy Oliver" userId="49d1430d-a876-4d91-b6cf-1a5debb06190" providerId="ADAL" clId="{2A3D6E3C-4440-4068-87CB-803A4847F093}" dt="2024-01-22T17:44:55.610" v="176" actId="1076"/>
          <ac:spMkLst>
            <pc:docMk/>
            <pc:sldMk cId="527203632" sldId="297"/>
            <ac:spMk id="6" creationId="{D297923D-E976-745D-2D78-6CFBF415450B}"/>
          </ac:spMkLst>
        </pc:spChg>
        <pc:picChg chg="add mod">
          <ac:chgData name="Brandy Oliver" userId="49d1430d-a876-4d91-b6cf-1a5debb06190" providerId="ADAL" clId="{2A3D6E3C-4440-4068-87CB-803A4847F093}" dt="2024-01-22T17:44:38.915" v="172" actId="14100"/>
          <ac:picMkLst>
            <pc:docMk/>
            <pc:sldMk cId="527203632" sldId="297"/>
            <ac:picMk id="5" creationId="{EB9F6E91-37A5-638B-A7FD-3ABDC5627F02}"/>
          </ac:picMkLst>
        </pc:picChg>
      </pc:sldChg>
      <pc:sldChg chg="addSp delSp modSp new mod">
        <pc:chgData name="Brandy Oliver" userId="49d1430d-a876-4d91-b6cf-1a5debb06190" providerId="ADAL" clId="{2A3D6E3C-4440-4068-87CB-803A4847F093}" dt="2024-01-22T17:46:19.277" v="189" actId="2085"/>
        <pc:sldMkLst>
          <pc:docMk/>
          <pc:sldMk cId="3013120161" sldId="298"/>
        </pc:sldMkLst>
        <pc:spChg chg="mod">
          <ac:chgData name="Brandy Oliver" userId="49d1430d-a876-4d91-b6cf-1a5debb06190" providerId="ADAL" clId="{2A3D6E3C-4440-4068-87CB-803A4847F093}" dt="2024-01-22T17:45:15.199" v="178"/>
          <ac:spMkLst>
            <pc:docMk/>
            <pc:sldMk cId="3013120161" sldId="298"/>
            <ac:spMk id="2" creationId="{AF35A227-8283-4AE1-B463-5B41249407A6}"/>
          </ac:spMkLst>
        </pc:spChg>
        <pc:spChg chg="add mod">
          <ac:chgData name="Brandy Oliver" userId="49d1430d-a876-4d91-b6cf-1a5debb06190" providerId="ADAL" clId="{2A3D6E3C-4440-4068-87CB-803A4847F093}" dt="2024-01-22T17:46:19.277" v="189" actId="2085"/>
          <ac:spMkLst>
            <pc:docMk/>
            <pc:sldMk cId="3013120161" sldId="298"/>
            <ac:spMk id="7" creationId="{EBA4A044-FFAE-DDE0-9854-77CD452E3B31}"/>
          </ac:spMkLst>
        </pc:spChg>
        <pc:picChg chg="add mod">
          <ac:chgData name="Brandy Oliver" userId="49d1430d-a876-4d91-b6cf-1a5debb06190" providerId="ADAL" clId="{2A3D6E3C-4440-4068-87CB-803A4847F093}" dt="2024-01-22T17:45:45.226" v="183" actId="1076"/>
          <ac:picMkLst>
            <pc:docMk/>
            <pc:sldMk cId="3013120161" sldId="298"/>
            <ac:picMk id="5" creationId="{D4A455EC-E137-7968-9B71-562390689D02}"/>
          </ac:picMkLst>
        </pc:picChg>
        <pc:picChg chg="add del mod">
          <ac:chgData name="Brandy Oliver" userId="49d1430d-a876-4d91-b6cf-1a5debb06190" providerId="ADAL" clId="{2A3D6E3C-4440-4068-87CB-803A4847F093}" dt="2024-01-22T17:45:33.013" v="182"/>
          <ac:picMkLst>
            <pc:docMk/>
            <pc:sldMk cId="3013120161" sldId="298"/>
            <ac:picMk id="6" creationId="{8AB1A8D0-EB0D-8013-8990-71FF3DC0DD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e0ebcd0ea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e0ebcd0ea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e0ebcd0e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e0ebcd0ea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e0ebcd0ea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e0ebcd0ea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e0ebcd0ea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e0ebcd0ea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e0ebcd0e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e0ebcd0e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e0ebcd0ea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e0ebcd0ea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e0ebcd0ea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e0ebcd0ea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e0ebcd0ea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e0ebcd0ea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e0ebcd0ea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e0ebcd0ea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e0ebcd0ea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e0ebcd0ea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e0ebcd0e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e0ebcd0e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e0ebcd0e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e0ebcd0e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e0ebcd0e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e0ebcd0e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e0ebcd0ea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e0ebcd0ea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e0ebcd0ea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e0ebcd0ea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e0ebcd0ea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e0ebcd0ea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e0ebcd0ea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e0ebcd0ea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e0ebcd0ea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ae0ebcd0ea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e0ebcd0ea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e0ebcd0ea_1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e0ebcd0ea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ae0ebcd0ea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e0ebcd0ea_1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e0ebcd0ea_1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e0ebcd0e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e0ebcd0e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e0ebcd0ea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e0ebcd0ea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e0ebcd0ea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ae0ebcd0ea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9809b84c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9809b84c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e0ebcd0e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e0ebcd0e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e0ebcd0e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e0ebcd0e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e0ebcd0e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e0ebcd0e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e0ebcd0e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e0ebcd0ea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e0ebcd0e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e0ebcd0e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e0ebcd0ea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e0ebcd0ea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fulIC8JtqA?feature=oembed" TargetMode="Externa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Class Selection for Seniors 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Class of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Concurrent Enrollment saves you money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08C635-8DDC-3A87-BB24-D7B1B6592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129704"/>
              </p:ext>
            </p:extLst>
          </p:nvPr>
        </p:nvGraphicFramePr>
        <p:xfrm>
          <a:off x="1158949" y="1152475"/>
          <a:ext cx="7123816" cy="2707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0954">
                  <a:extLst>
                    <a:ext uri="{9D8B030D-6E8A-4147-A177-3AD203B41FA5}">
                      <a16:colId xmlns:a16="http://schemas.microsoft.com/office/drawing/2014/main" val="596062709"/>
                    </a:ext>
                  </a:extLst>
                </a:gridCol>
                <a:gridCol w="1780954">
                  <a:extLst>
                    <a:ext uri="{9D8B030D-6E8A-4147-A177-3AD203B41FA5}">
                      <a16:colId xmlns:a16="http://schemas.microsoft.com/office/drawing/2014/main" val="4197667056"/>
                    </a:ext>
                  </a:extLst>
                </a:gridCol>
                <a:gridCol w="1780954">
                  <a:extLst>
                    <a:ext uri="{9D8B030D-6E8A-4147-A177-3AD203B41FA5}">
                      <a16:colId xmlns:a16="http://schemas.microsoft.com/office/drawing/2014/main" val="3780261358"/>
                    </a:ext>
                  </a:extLst>
                </a:gridCol>
                <a:gridCol w="1780954">
                  <a:extLst>
                    <a:ext uri="{9D8B030D-6E8A-4147-A177-3AD203B41FA5}">
                      <a16:colId xmlns:a16="http://schemas.microsoft.com/office/drawing/2014/main" val="1060842651"/>
                    </a:ext>
                  </a:extLst>
                </a:gridCol>
              </a:tblGrid>
              <a:tr h="4474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Concurrent Enrollment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271526"/>
                  </a:ext>
                </a:extLst>
              </a:tr>
              <a:tr h="4474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College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Application (One Time)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Tuition for 3 Credits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Total Cost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5112742"/>
                  </a:ext>
                </a:extLst>
              </a:tr>
              <a:tr h="447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GHS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$40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$15.00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$55.00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30172"/>
                  </a:ext>
                </a:extLst>
              </a:tr>
              <a:tr h="447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SLCC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$40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$687.50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$727.50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3657269"/>
                  </a:ext>
                </a:extLst>
              </a:tr>
              <a:tr h="447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 of 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$55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$1,941.82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$1,996.82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403960"/>
                  </a:ext>
                </a:extLst>
              </a:tr>
              <a:tr h="469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BYU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$35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$993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$1,028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99882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in mind: 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800"/>
              <a:t>Taking honors, concurrent, and AP classes are a commitment. Signing up for an AP Class requires at least a semester commitment. </a:t>
            </a:r>
            <a:endParaRPr sz="3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Expectations: 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• AP independent study class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• Read at home and in class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• Work in class/Come to class prepared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• Communicate with the AP teacher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• Manage time wisely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Classes Available to Seniors</a:t>
            </a: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AP English Lit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English Language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American Government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Biology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Chemistry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Spanish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French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Stats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Calculus AB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dirty="0"/>
              <a:t>AP Calculus BC</a:t>
            </a:r>
            <a:endParaRPr sz="900" dirty="0"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2"/>
          </p:nvPr>
        </p:nvSpPr>
        <p:spPr>
          <a:xfrm>
            <a:off x="3352525" y="1152475"/>
            <a:ext cx="547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AP Physics C (must be taken with AP Calc)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Music Theory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Drawing 2D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Drawing 3D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Art History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Psychology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World History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US History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000" dirty="0"/>
              <a:t>AP Geography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AP Independent Study (to have time to study for your AP classes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Granite Technical Institute (GTI)</a:t>
            </a:r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</a:t>
            </a:r>
            <a:r>
              <a:rPr lang="en" sz="1900"/>
              <a:t>Hands on classes taken off campus (you   take a bus there...it's like a field trip!)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* YOU NEED TO FILL OUT A PERMISSION SLIP TO TAKE THESE CLASSES &amp; IT'S ON A FIRST TURNED IN,  FIRST IN CLASS BASIS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*Put GTI in the alternates section of your class selection card and we will let you know if you made it in the class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*Get your permission slip SIGNED to your counselor or Mrs. Petty in the Career Center ASAP. You can also fill it out at Grangercounselingcenter.com and email it to your counselor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64" name="Google Shape;164;p2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79023-D6A7-F9B2-27B2-0D8C021C5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20" y="0"/>
            <a:ext cx="386918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973BB-00E9-39A3-4894-525D5C453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83" y="46991"/>
            <a:ext cx="398101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Learn more about GTI by watching this video</a:t>
            </a:r>
            <a:endParaRPr sz="3100"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Online Media 2" title="Granite Technical Institute Students at Wheeler Farm">
            <a:hlinkClick r:id="" action="ppaction://media"/>
            <a:extLst>
              <a:ext uri="{FF2B5EF4-FFF2-40B4-BE49-F238E27FC236}">
                <a16:creationId xmlns:a16="http://schemas.microsoft.com/office/drawing/2014/main" id="{04DF4DEA-834D-53D4-E229-37D2D43DFA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17850" y="1017450"/>
            <a:ext cx="2906713" cy="412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Now it’s time to choose your classes!</a:t>
            </a:r>
            <a:endParaRPr sz="1600" dirty="0"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Make sure you fill out your first name, last name, and student number.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Remember AP classes are a semester commitment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AND CHOOSE 16 BOXES FOR A FULL SCHEDULE</a:t>
            </a:r>
            <a:endParaRPr sz="2400" dirty="0"/>
          </a:p>
        </p:txBody>
      </p:sp>
      <p:sp>
        <p:nvSpPr>
          <p:cNvPr id="188" name="Google Shape;188;p32"/>
          <p:cNvSpPr/>
          <p:nvPr/>
        </p:nvSpPr>
        <p:spPr>
          <a:xfrm>
            <a:off x="2481800" y="2246067"/>
            <a:ext cx="710400" cy="35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DA0F9-E60F-DF5E-9A33-E75A04EC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027" y="80681"/>
            <a:ext cx="5084549" cy="49888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your PTG </a:t>
            </a:r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/>
              <a:t>Make sure you are taking the classes you need for graduation. </a:t>
            </a:r>
            <a:endParaRPr sz="320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028B911-7E68-8781-3EDD-7187B2C8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639" y="67071"/>
            <a:ext cx="6087325" cy="47441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Click the button if you are intersted in taking GTI</a:t>
            </a:r>
            <a:endParaRPr dirty="0"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100" dirty="0"/>
              <a:t>Remember you must turn in a GTI application to take GTI classes!</a:t>
            </a:r>
            <a:endParaRPr sz="3100" dirty="0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9D08A59-3BE1-0AD3-7B9F-59E60F468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01" y="0"/>
            <a:ext cx="397791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You’re about to be a Senior!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375" y="1152475"/>
            <a:ext cx="413402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forget! Choose 16 boxes for a full schedule</a:t>
            </a:r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S = Semester Class will be one box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/>
              <a:t>Y= Year Class will indicate you need to choose two boxes and say (Select Both Semesters) 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dirty="0"/>
              <a:t>Choose your classes wisely. 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CB80719-0E91-E701-910B-1677BF26F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750" y="492988"/>
            <a:ext cx="5744377" cy="29150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boxes do you need? 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/>
              <a:t>16</a:t>
            </a:r>
            <a:endParaRPr sz="20000"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choose an English class</a:t>
            </a:r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need a year of Senior English and you have some choices: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English 12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AP English Literature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AP English Language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English Concurrent Enrollment 1010 and 2010. You need to take both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have an </a:t>
            </a:r>
            <a:r>
              <a:rPr lang="en-US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ACT of 18 in reading for English 1010 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Choose two of the same boxes. </a:t>
            </a:r>
            <a:endParaRPr dirty="0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594517B-93A0-B708-1780-B043CCDBB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00" y="572722"/>
            <a:ext cx="5192280" cy="39348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choose a History class</a:t>
            </a:r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need a half year of government for graduation.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Choose Government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Or AP Government (remember this requires a commitment)</a:t>
            </a:r>
            <a:endParaRPr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0DF043-2E83-0411-4AE5-A7C867F16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524" y="1484296"/>
            <a:ext cx="4879555" cy="114223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good idea to take science</a:t>
            </a:r>
            <a:endParaRPr/>
          </a:p>
        </p:txBody>
      </p:sp>
      <p:sp>
        <p:nvSpPr>
          <p:cNvPr id="243" name="Google Shape;243;p40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Check your PTG to see if you need science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Make sure you take a science you have not taken before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Take science because it will make you more prepared for college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Take AP or CE </a:t>
            </a:r>
            <a:r>
              <a:rPr lang="en"/>
              <a:t>science because </a:t>
            </a:r>
            <a:r>
              <a:rPr lang="en" dirty="0"/>
              <a:t>it could help with the Opportunity Scholarship and better prepare you for college</a:t>
            </a:r>
            <a:endParaRPr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67747A94-040D-F0C9-AD47-0623EC1EC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505" y="0"/>
            <a:ext cx="3274433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A11F28-B9A0-A256-6B67-D6F5B3CC1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865" y="0"/>
            <a:ext cx="1559578" cy="10140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good idea to take math</a:t>
            </a:r>
            <a:endParaRPr/>
          </a:p>
        </p:txBody>
      </p:sp>
      <p:sp>
        <p:nvSpPr>
          <p:cNvPr id="250" name="Google Shape;250;p41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/>
              <a:t>Check your PTG to see if you need math and make sure you take a math you have not taken before</a:t>
            </a:r>
            <a:endParaRPr sz="105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 dirty="0"/>
              <a:t>Take math because it will make you more prepared for college </a:t>
            </a:r>
            <a:endParaRPr sz="105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50" dirty="0"/>
              <a:t>Take a fourth year of math because it could help with the Opportunity Scholarship and better prepare you for college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05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Math students must have taken Secondary Math 1, 2 and 3  with a C or better OR a qualifying score on the ACT [19 for 1030; 22 for 1040; 23 for 1050; and success in 1050 or an Accuplacer test for 1060]</a:t>
            </a:r>
            <a:endParaRPr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510F1A2-5C19-872B-01E2-B2F62997F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476" y="185508"/>
            <a:ext cx="1331133" cy="12484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8784C1-5969-839E-7077-9C3B55C39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80" y="185508"/>
            <a:ext cx="4065196" cy="47361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Concurrent Enrollment</a:t>
            </a:r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Concurrent enrollment earns you credit for both high school and college.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Keep in mind that concurrent enrollment can affect your college transcript so make sure you are committed to those classes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 will need to register for the college to take the class (about a $40 fee) and then pay a fee for credits (between $15 and $25)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B5376-1E31-D16F-73FD-CCE5C15C6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948" y="376518"/>
            <a:ext cx="3156805" cy="4766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A19F4-4231-BF8A-728B-B6A2E106C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753" y="443753"/>
            <a:ext cx="2898725" cy="196999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 with a Foreign Language</a:t>
            </a:r>
            <a:endParaRPr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Foreign Language is a good idea for college.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You can also continue with a language you have taken previously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Two years of the same foreign language better prepares you for college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7929B-9FFC-41CB-2D63-9E24DD753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875" y="21863"/>
            <a:ext cx="2824968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F7D6CF-70E1-9220-56F9-702507982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771" y="0"/>
            <a:ext cx="30861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go ahead and choose your classes</a:t>
            </a:r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you choose sixteen boxes.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Make sure you are taking classes to graduate.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Make sure you are taking classes to help you prepare for life after high school.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Challenge yourself! Get college and career preparedness.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Make the most of your senior year!</a:t>
            </a:r>
            <a:endParaRPr/>
          </a:p>
        </p:txBody>
      </p:sp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0FFE56A-D1BE-0048-9594-F78A01908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653" y="0"/>
            <a:ext cx="374150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a few tasks for you today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lang="en" sz="3800"/>
              <a:t>Look at the credits you need for graduation</a:t>
            </a:r>
            <a:endParaRPr sz="3800"/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lang="en" sz="3800"/>
              <a:t>Select your classes for next year</a:t>
            </a:r>
            <a:endParaRPr sz="3800"/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lang="en" sz="3800"/>
              <a:t>Input your classes into the computer</a:t>
            </a:r>
            <a:endParaRPr sz="3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Forget!</a:t>
            </a:r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900" dirty="0"/>
              <a:t>Make sure you choose alternates in case classes get cancelled or are full. </a:t>
            </a:r>
            <a:endParaRPr sz="2900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99C8E3-8A29-AA47-4072-A4E8B3747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334" y="0"/>
            <a:ext cx="381428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357B38-6B7A-1CF8-D34E-5C816422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CHECK YOUR EMAIL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84B97-C4FC-3A47-A1DC-26D36E6B4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You will receive an email of the classes you chose</a:t>
            </a:r>
          </a:p>
          <a:p>
            <a:r>
              <a:rPr lang="en-US" sz="1400" dirty="0"/>
              <a:t>YOU’RE NOT DONE YET!</a:t>
            </a:r>
          </a:p>
          <a:p>
            <a:r>
              <a:rPr lang="en-US" sz="1400" dirty="0"/>
              <a:t>After you get the email you will need to log into FOCUS and enter your choices there!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1A76C-F291-F727-E633-CF390FE43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719" y="934589"/>
            <a:ext cx="3123258" cy="38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76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C547-92FC-AB79-97C7-53CF0F34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go to FOCUS and log in and go to class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D9B85-C66C-38FE-7236-0DAF07972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D95D4-F2FD-FCE7-FBC6-E4BDD9160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975" y="127377"/>
            <a:ext cx="6100653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36C65-F464-5E37-EED6-57E309A64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311300"/>
            <a:ext cx="8659906" cy="3214731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6226832-2981-1E09-822B-C555768D02DA}"/>
              </a:ext>
            </a:extLst>
          </p:cNvPr>
          <p:cNvSpPr/>
          <p:nvPr/>
        </p:nvSpPr>
        <p:spPr>
          <a:xfrm>
            <a:off x="991182" y="257175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08E18-8C33-FF4A-5983-390881AD772B}"/>
              </a:ext>
            </a:extLst>
          </p:cNvPr>
          <p:cNvSpPr/>
          <p:nvPr/>
        </p:nvSpPr>
        <p:spPr>
          <a:xfrm>
            <a:off x="3950766" y="1696177"/>
            <a:ext cx="223365" cy="2931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AB2DA9-E194-EC66-C156-A840A73B4D09}"/>
              </a:ext>
            </a:extLst>
          </p:cNvPr>
          <p:cNvSpPr/>
          <p:nvPr/>
        </p:nvSpPr>
        <p:spPr>
          <a:xfrm>
            <a:off x="7280299" y="272226"/>
            <a:ext cx="1368110" cy="55143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96CC15-4ABB-4AE8-ACA8-3519B9A8C5D4}"/>
              </a:ext>
            </a:extLst>
          </p:cNvPr>
          <p:cNvSpPr/>
          <p:nvPr/>
        </p:nvSpPr>
        <p:spPr>
          <a:xfrm>
            <a:off x="7775890" y="1214547"/>
            <a:ext cx="1368110" cy="57237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86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79BBEE-4AB8-3790-20CC-5361CCCB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This is where you will add the numbers from your email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1E5C25-B59C-3662-20A2-877950BA2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EA44E3-3CC2-C24D-2708-4059AAF9DF8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AADD1-901B-1916-2993-E4DA906A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41" y="139603"/>
            <a:ext cx="6811073" cy="486429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16A16D2-EF50-5E7B-9EA8-E90BF25E20F8}"/>
              </a:ext>
            </a:extLst>
          </p:cNvPr>
          <p:cNvSpPr/>
          <p:nvPr/>
        </p:nvSpPr>
        <p:spPr>
          <a:xfrm>
            <a:off x="3321885" y="1221783"/>
            <a:ext cx="1047023" cy="314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63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BDF5-5504-A218-2229-F0B09CA3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4300"/>
            <a:ext cx="3836718" cy="903150"/>
          </a:xfrm>
        </p:spPr>
        <p:txBody>
          <a:bodyPr/>
          <a:lstStyle/>
          <a:p>
            <a:r>
              <a:rPr lang="en-US" dirty="0"/>
              <a:t>Enter the numbers for all classes you chose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AC59F-B08F-3CC7-B984-5760FB443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Once you have entered the number press enter twice</a:t>
            </a:r>
          </a:p>
          <a:p>
            <a:r>
              <a:rPr lang="en-US" dirty="0"/>
              <a:t>Press reload to make sure the class is in your schedule</a:t>
            </a:r>
          </a:p>
          <a:p>
            <a:r>
              <a:rPr lang="en-US" dirty="0"/>
              <a:t>Once you have 8 credits that’s it! You have put in all your classes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BF071-FA1C-D3BB-AB0C-B509391D0ED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F6E91-37A5-638B-A7FD-3ABDC5627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089" y="114300"/>
            <a:ext cx="4685929" cy="425061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297923D-E976-745D-2D78-6CFBF415450B}"/>
              </a:ext>
            </a:extLst>
          </p:cNvPr>
          <p:cNvSpPr/>
          <p:nvPr/>
        </p:nvSpPr>
        <p:spPr>
          <a:xfrm>
            <a:off x="4658533" y="114300"/>
            <a:ext cx="223365" cy="30741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3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A227-8283-4AE1-B463-5B412494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Credits? Good Job!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CAC6E-6C5D-3F47-E784-10EB585EF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FD2F5-3BA2-F758-90EB-F7B732BE940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455EC-E137-7968-9B71-562390689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16" y="1152475"/>
            <a:ext cx="7717332" cy="30490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BA4A044-FFAE-DDE0-9854-77CD452E3B31}"/>
              </a:ext>
            </a:extLst>
          </p:cNvPr>
          <p:cNvSpPr/>
          <p:nvPr/>
        </p:nvSpPr>
        <p:spPr>
          <a:xfrm>
            <a:off x="1351429" y="1674159"/>
            <a:ext cx="181536" cy="20170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20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</a:t>
            </a:r>
            <a:endParaRPr/>
          </a:p>
        </p:txBody>
      </p:sp>
      <p:sp>
        <p:nvSpPr>
          <p:cNvPr id="285" name="Google Shape;285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*Make sure your name and student number </a:t>
            </a:r>
            <a:r>
              <a:rPr lang="en-US" sz="1800" dirty="0"/>
              <a:t>are filled out correctly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/>
              <a:t>*You've filled 16 boxes which include: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/>
              <a:t>* English (2 boxes)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/>
              <a:t>* Government (1-2 boxes)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/>
              <a:t>* ALL REQUIRED CLASSES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86" name="Google Shape;286;p46"/>
          <p:cNvSpPr txBox="1">
            <a:spLocks noGrp="1"/>
          </p:cNvSpPr>
          <p:nvPr>
            <p:ph type="body" idx="2"/>
          </p:nvPr>
        </p:nvSpPr>
        <p:spPr>
          <a:xfrm>
            <a:off x="4832400" y="1017450"/>
            <a:ext cx="3999900" cy="3551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* You have 4 alternates filled out in case classes are full or canceled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/>
              <a:t>*NO TA, HOME RELEASE, SPORTS, or TRYOUT CLASSES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/>
              <a:t>* You are taking classes that prepare you for college, a job and/or the Opportunity Scholarship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dirty="0"/>
              <a:t>* Make sure you get your GTI application in ASAP</a:t>
            </a:r>
            <a:endParaRPr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0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your counselor or the counseling center if you have any questions or concerns.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385-646-5321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/>
              <a:t>Graduation Requirements</a:t>
            </a:r>
            <a:endParaRPr sz="3100"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250" y="1090425"/>
            <a:ext cx="2850482" cy="368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8150" y="1152474"/>
            <a:ext cx="2639942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Graduation Requirments - 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/>
              <a:t>You should have between 15.75 credits (if you’re a seminary student) and 18 credits</a:t>
            </a:r>
            <a:endParaRPr sz="1600" dirty="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790" y="1532175"/>
            <a:ext cx="5948375" cy="31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CPA needs to be at least a 2.0 if you want to walk at graduation. GO TO CLASS!</a:t>
            </a:r>
            <a:endParaRPr sz="1800"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57" y="1152532"/>
            <a:ext cx="8469900" cy="33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are the graduating class of 2025!</a:t>
            </a:r>
            <a:endParaRPr dirty="0"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There are many things available to help you be successful this year: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You will take the ACT on March 26th. Go to grangercounselingcenter.com for test prep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You will have a College and Career Readiness Plan (CCRP) with your counselor 1st quarter of your senior year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Start thinking about where you want to apply and explore colleges and post high options. College day is Tuesday, February 6th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Utah College Application Week is in October. You will need to apply to at least one college and you will fill out your FAFSA in October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Get involved in school and look for scholarships.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Some things to keep in mind when choosing classes: </a:t>
            </a:r>
            <a:endParaRPr sz="2700"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classes that connect to your interests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What are you interested in taking?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What do you want to do after high school?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Connect to your abilities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What are you good at doing?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What skills do you want to refine?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ALL YOUR CREDITS COUNT - SO PLAN ON PASSING ALL CLASSES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NOT: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Choose classes your squad wants you to take with them.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Take classes with your boyfriend or girlfriend (because it's SUPER awkward when you break-up)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Sign up for TA or Home Release or Sports Teams or Audition Classes    (make sure you sign up for a full schedule!!!!!)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take classes  to help you get ahead: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Honors - rigorous classes that prepare you for college </a:t>
            </a:r>
            <a:endParaRPr sz="2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dirty="0"/>
              <a:t>Concurrent Enrollment (CE) - Receive high school and college credit at the same time. You can save money but you may need to qualify with an ACT </a:t>
            </a:r>
            <a:endParaRPr sz="2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dirty="0"/>
              <a:t>Advanced Placement (AP) - college level classes and you can receive college credit if you pass the AP test at the end of the year </a:t>
            </a:r>
            <a:endParaRPr sz="2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1483</Words>
  <Application>Microsoft Office PowerPoint</Application>
  <PresentationFormat>On-screen Show (16:9)</PresentationFormat>
  <Paragraphs>170</Paragraphs>
  <Slides>37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Lato</vt:lpstr>
      <vt:lpstr>Playfair Display</vt:lpstr>
      <vt:lpstr>Coral</vt:lpstr>
      <vt:lpstr>Welcome to Class Selection for Seniors </vt:lpstr>
      <vt:lpstr>You’re about to be a Senior!</vt:lpstr>
      <vt:lpstr>We have a few tasks for you today</vt:lpstr>
      <vt:lpstr>Graduation Requirements</vt:lpstr>
      <vt:lpstr>Graduation Requirments - </vt:lpstr>
      <vt:lpstr>CPA needs to be at least a 2.0 if you want to walk at graduation. GO TO CLASS!</vt:lpstr>
      <vt:lpstr>You are the graduating class of 2025!</vt:lpstr>
      <vt:lpstr>Some things to keep in mind when choosing classes: </vt:lpstr>
      <vt:lpstr>You can take classes  to help you get ahead:</vt:lpstr>
      <vt:lpstr>Concurrent Enrollment saves you money</vt:lpstr>
      <vt:lpstr>Keep in mind: </vt:lpstr>
      <vt:lpstr>AP Expectations: </vt:lpstr>
      <vt:lpstr>AP Classes Available to Seniors</vt:lpstr>
      <vt:lpstr>Granite Technical Institute (GTI)</vt:lpstr>
      <vt:lpstr>PowerPoint Presentation</vt:lpstr>
      <vt:lpstr>Learn more about GTI by watching this video</vt:lpstr>
      <vt:lpstr>Now it’s time to choose your classes!</vt:lpstr>
      <vt:lpstr>Look at your PTG </vt:lpstr>
      <vt:lpstr>Click the button if you are intersted in taking GTI</vt:lpstr>
      <vt:lpstr>Don’t forget! Choose 16 boxes for a full schedule</vt:lpstr>
      <vt:lpstr>How many boxes do you need?  </vt:lpstr>
      <vt:lpstr>16</vt:lpstr>
      <vt:lpstr>Let’s choose an English class</vt:lpstr>
      <vt:lpstr>Let’s choose a History class</vt:lpstr>
      <vt:lpstr>It’s a good idea to take science</vt:lpstr>
      <vt:lpstr>It’s a good idea to take math</vt:lpstr>
      <vt:lpstr>Consider Concurrent Enrollment</vt:lpstr>
      <vt:lpstr>Continue with a Foreign Language</vt:lpstr>
      <vt:lpstr>Now go ahead and choose your classes</vt:lpstr>
      <vt:lpstr>Don’t Forget!</vt:lpstr>
      <vt:lpstr>Now CHECK YOUR EMAIL</vt:lpstr>
      <vt:lpstr>Now go to FOCUS and log in and go to class requests</vt:lpstr>
      <vt:lpstr>This is where you will add the numbers from your email</vt:lpstr>
      <vt:lpstr>Enter the numbers for all classes you chose</vt:lpstr>
      <vt:lpstr>8 Credits? Good Job!</vt:lpstr>
      <vt:lpstr>Let’s Review</vt:lpstr>
      <vt:lpstr>Contact your counselor or the counseling center if you have any questions or concerns. 385-646-5321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Selection for Seniors</dc:title>
  <dc:creator>Oliver, Brandy M</dc:creator>
  <cp:lastModifiedBy>Brandy Oliver</cp:lastModifiedBy>
  <cp:revision>3</cp:revision>
  <dcterms:modified xsi:type="dcterms:W3CDTF">2024-01-26T16:15:29Z</dcterms:modified>
</cp:coreProperties>
</file>