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80" r:id="rId3"/>
    <p:sldId id="257" r:id="rId4"/>
    <p:sldId id="260" r:id="rId5"/>
    <p:sldId id="261" r:id="rId6"/>
    <p:sldId id="264" r:id="rId7"/>
    <p:sldId id="267" r:id="rId8"/>
    <p:sldId id="281" r:id="rId9"/>
    <p:sldId id="282" r:id="rId10"/>
    <p:sldId id="271" r:id="rId11"/>
    <p:sldId id="283" r:id="rId12"/>
    <p:sldId id="284" r:id="rId13"/>
    <p:sldId id="272" r:id="rId14"/>
    <p:sldId id="273" r:id="rId15"/>
    <p:sldId id="275" r:id="rId16"/>
    <p:sldId id="276" r:id="rId17"/>
    <p:sldId id="274" r:id="rId18"/>
    <p:sldId id="277" r:id="rId19"/>
    <p:sldId id="278" r:id="rId20"/>
    <p:sldId id="279" r:id="rId21"/>
  </p:sldIdLst>
  <p:sldSz cx="12192000"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IsiZuO+rAuWgDSEeojfNw17r6P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FFFF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A39F0-F94F-488A-821A-652F0FCD063E}" v="80" dt="2023-10-28T00:43:29.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2" d="100"/>
          <a:sy n="92" d="100"/>
        </p:scale>
        <p:origin x="66" y="1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eewer" userId="95b13b60-5334-412d-a55d-6a6abfb2876e" providerId="ADAL" clId="{1D0A39F0-F94F-488A-821A-652F0FCD063E}"/>
    <pc:docChg chg="custSel modSld">
      <pc:chgData name="Anna Seewer" userId="95b13b60-5334-412d-a55d-6a6abfb2876e" providerId="ADAL" clId="{1D0A39F0-F94F-488A-821A-652F0FCD063E}" dt="2023-10-28T00:43:29.869" v="280"/>
      <pc:docMkLst>
        <pc:docMk/>
      </pc:docMkLst>
      <pc:sldChg chg="modSp mod modAnim">
        <pc:chgData name="Anna Seewer" userId="95b13b60-5334-412d-a55d-6a6abfb2876e" providerId="ADAL" clId="{1D0A39F0-F94F-488A-821A-652F0FCD063E}" dt="2023-10-28T00:32:12.726" v="209"/>
        <pc:sldMkLst>
          <pc:docMk/>
          <pc:sldMk cId="0" sldId="256"/>
        </pc:sldMkLst>
        <pc:spChg chg="mod">
          <ac:chgData name="Anna Seewer" userId="95b13b60-5334-412d-a55d-6a6abfb2876e" providerId="ADAL" clId="{1D0A39F0-F94F-488A-821A-652F0FCD063E}" dt="2023-10-28T00:07:25.191" v="0" actId="27636"/>
          <ac:spMkLst>
            <pc:docMk/>
            <pc:sldMk cId="0" sldId="256"/>
            <ac:spMk id="99" creationId="{00000000-0000-0000-0000-000000000000}"/>
          </ac:spMkLst>
        </pc:spChg>
      </pc:sldChg>
      <pc:sldChg chg="modAnim">
        <pc:chgData name="Anna Seewer" userId="95b13b60-5334-412d-a55d-6a6abfb2876e" providerId="ADAL" clId="{1D0A39F0-F94F-488A-821A-652F0FCD063E}" dt="2023-10-28T00:33:52.004" v="220"/>
        <pc:sldMkLst>
          <pc:docMk/>
          <pc:sldMk cId="0" sldId="257"/>
        </pc:sldMkLst>
      </pc:sldChg>
      <pc:sldChg chg="modAnim">
        <pc:chgData name="Anna Seewer" userId="95b13b60-5334-412d-a55d-6a6abfb2876e" providerId="ADAL" clId="{1D0A39F0-F94F-488A-821A-652F0FCD063E}" dt="2023-10-28T00:34:48.997" v="224"/>
        <pc:sldMkLst>
          <pc:docMk/>
          <pc:sldMk cId="0" sldId="260"/>
        </pc:sldMkLst>
      </pc:sldChg>
      <pc:sldChg chg="modAnim">
        <pc:chgData name="Anna Seewer" userId="95b13b60-5334-412d-a55d-6a6abfb2876e" providerId="ADAL" clId="{1D0A39F0-F94F-488A-821A-652F0FCD063E}" dt="2023-10-28T00:35:14.101" v="230"/>
        <pc:sldMkLst>
          <pc:docMk/>
          <pc:sldMk cId="0" sldId="261"/>
        </pc:sldMkLst>
      </pc:sldChg>
      <pc:sldChg chg="modAnim">
        <pc:chgData name="Anna Seewer" userId="95b13b60-5334-412d-a55d-6a6abfb2876e" providerId="ADAL" clId="{1D0A39F0-F94F-488A-821A-652F0FCD063E}" dt="2023-10-28T00:35:26.651" v="232"/>
        <pc:sldMkLst>
          <pc:docMk/>
          <pc:sldMk cId="0" sldId="264"/>
        </pc:sldMkLst>
      </pc:sldChg>
      <pc:sldChg chg="modAnim">
        <pc:chgData name="Anna Seewer" userId="95b13b60-5334-412d-a55d-6a6abfb2876e" providerId="ADAL" clId="{1D0A39F0-F94F-488A-821A-652F0FCD063E}" dt="2023-10-28T00:35:46.480" v="237"/>
        <pc:sldMkLst>
          <pc:docMk/>
          <pc:sldMk cId="0" sldId="267"/>
        </pc:sldMkLst>
      </pc:sldChg>
      <pc:sldChg chg="modSp mod modAnim">
        <pc:chgData name="Anna Seewer" userId="95b13b60-5334-412d-a55d-6a6abfb2876e" providerId="ADAL" clId="{1D0A39F0-F94F-488A-821A-652F0FCD063E}" dt="2023-10-28T00:43:29.869" v="280"/>
        <pc:sldMkLst>
          <pc:docMk/>
          <pc:sldMk cId="0" sldId="271"/>
        </pc:sldMkLst>
        <pc:picChg chg="mod">
          <ac:chgData name="Anna Seewer" userId="95b13b60-5334-412d-a55d-6a6abfb2876e" providerId="ADAL" clId="{1D0A39F0-F94F-488A-821A-652F0FCD063E}" dt="2023-10-28T00:29:45.824" v="201" actId="1076"/>
          <ac:picMkLst>
            <pc:docMk/>
            <pc:sldMk cId="0" sldId="271"/>
            <ac:picMk id="230" creationId="{00000000-0000-0000-0000-000000000000}"/>
          </ac:picMkLst>
        </pc:picChg>
      </pc:sldChg>
      <pc:sldChg chg="modSp mod">
        <pc:chgData name="Anna Seewer" userId="95b13b60-5334-412d-a55d-6a6abfb2876e" providerId="ADAL" clId="{1D0A39F0-F94F-488A-821A-652F0FCD063E}" dt="2023-10-28T00:28:07.703" v="184" actId="208"/>
        <pc:sldMkLst>
          <pc:docMk/>
          <pc:sldMk cId="0" sldId="272"/>
        </pc:sldMkLst>
        <pc:spChg chg="mod">
          <ac:chgData name="Anna Seewer" userId="95b13b60-5334-412d-a55d-6a6abfb2876e" providerId="ADAL" clId="{1D0A39F0-F94F-488A-821A-652F0FCD063E}" dt="2023-10-28T00:28:01.299" v="183" actId="208"/>
          <ac:spMkLst>
            <pc:docMk/>
            <pc:sldMk cId="0" sldId="272"/>
            <ac:spMk id="239" creationId="{00000000-0000-0000-0000-000000000000}"/>
          </ac:spMkLst>
        </pc:spChg>
        <pc:spChg chg="mod">
          <ac:chgData name="Anna Seewer" userId="95b13b60-5334-412d-a55d-6a6abfb2876e" providerId="ADAL" clId="{1D0A39F0-F94F-488A-821A-652F0FCD063E}" dt="2023-10-28T00:28:07.703" v="184" actId="208"/>
          <ac:spMkLst>
            <pc:docMk/>
            <pc:sldMk cId="0" sldId="272"/>
            <ac:spMk id="240" creationId="{00000000-0000-0000-0000-000000000000}"/>
          </ac:spMkLst>
        </pc:spChg>
      </pc:sldChg>
      <pc:sldChg chg="modSp mod">
        <pc:chgData name="Anna Seewer" userId="95b13b60-5334-412d-a55d-6a6abfb2876e" providerId="ADAL" clId="{1D0A39F0-F94F-488A-821A-652F0FCD063E}" dt="2023-10-28T00:29:11.076" v="200" actId="1076"/>
        <pc:sldMkLst>
          <pc:docMk/>
          <pc:sldMk cId="0" sldId="273"/>
        </pc:sldMkLst>
        <pc:spChg chg="mod">
          <ac:chgData name="Anna Seewer" userId="95b13b60-5334-412d-a55d-6a6abfb2876e" providerId="ADAL" clId="{1D0A39F0-F94F-488A-821A-652F0FCD063E}" dt="2023-10-28T00:28:52.688" v="195" actId="208"/>
          <ac:spMkLst>
            <pc:docMk/>
            <pc:sldMk cId="0" sldId="273"/>
            <ac:spMk id="246" creationId="{00000000-0000-0000-0000-000000000000}"/>
          </ac:spMkLst>
        </pc:spChg>
        <pc:spChg chg="mod">
          <ac:chgData name="Anna Seewer" userId="95b13b60-5334-412d-a55d-6a6abfb2876e" providerId="ADAL" clId="{1D0A39F0-F94F-488A-821A-652F0FCD063E}" dt="2023-10-28T00:29:06.528" v="199" actId="1076"/>
          <ac:spMkLst>
            <pc:docMk/>
            <pc:sldMk cId="0" sldId="273"/>
            <ac:spMk id="247" creationId="{00000000-0000-0000-0000-000000000000}"/>
          </ac:spMkLst>
        </pc:spChg>
        <pc:picChg chg="mod">
          <ac:chgData name="Anna Seewer" userId="95b13b60-5334-412d-a55d-6a6abfb2876e" providerId="ADAL" clId="{1D0A39F0-F94F-488A-821A-652F0FCD063E}" dt="2023-10-28T00:29:11.076" v="200" actId="1076"/>
          <ac:picMkLst>
            <pc:docMk/>
            <pc:sldMk cId="0" sldId="273"/>
            <ac:picMk id="248" creationId="{00000000-0000-0000-0000-000000000000}"/>
          </ac:picMkLst>
        </pc:picChg>
      </pc:sldChg>
      <pc:sldChg chg="modAnim">
        <pc:chgData name="Anna Seewer" userId="95b13b60-5334-412d-a55d-6a6abfb2876e" providerId="ADAL" clId="{1D0A39F0-F94F-488A-821A-652F0FCD063E}" dt="2023-10-28T00:39:18.260" v="267"/>
        <pc:sldMkLst>
          <pc:docMk/>
          <pc:sldMk cId="0" sldId="275"/>
        </pc:sldMkLst>
      </pc:sldChg>
      <pc:sldChg chg="modAnim">
        <pc:chgData name="Anna Seewer" userId="95b13b60-5334-412d-a55d-6a6abfb2876e" providerId="ADAL" clId="{1D0A39F0-F94F-488A-821A-652F0FCD063E}" dt="2023-10-28T00:40:09.463" v="271"/>
        <pc:sldMkLst>
          <pc:docMk/>
          <pc:sldMk cId="0" sldId="277"/>
        </pc:sldMkLst>
      </pc:sldChg>
      <pc:sldChg chg="modSp mod modAnim">
        <pc:chgData name="Anna Seewer" userId="95b13b60-5334-412d-a55d-6a6abfb2876e" providerId="ADAL" clId="{1D0A39F0-F94F-488A-821A-652F0FCD063E}" dt="2023-10-28T00:40:20.720" v="272"/>
        <pc:sldMkLst>
          <pc:docMk/>
          <pc:sldMk cId="0" sldId="279"/>
        </pc:sldMkLst>
        <pc:spChg chg="mod">
          <ac:chgData name="Anna Seewer" userId="95b13b60-5334-412d-a55d-6a6abfb2876e" providerId="ADAL" clId="{1D0A39F0-F94F-488A-821A-652F0FCD063E}" dt="2023-10-28T00:24:52.114" v="3" actId="207"/>
          <ac:spMkLst>
            <pc:docMk/>
            <pc:sldMk cId="0" sldId="279"/>
            <ac:spMk id="299" creationId="{00000000-0000-0000-0000-000000000000}"/>
          </ac:spMkLst>
        </pc:spChg>
        <pc:spChg chg="mod">
          <ac:chgData name="Anna Seewer" userId="95b13b60-5334-412d-a55d-6a6abfb2876e" providerId="ADAL" clId="{1D0A39F0-F94F-488A-821A-652F0FCD063E}" dt="2023-10-28T00:31:10.111" v="206" actId="20577"/>
          <ac:spMkLst>
            <pc:docMk/>
            <pc:sldMk cId="0" sldId="279"/>
            <ac:spMk id="300" creationId="{00000000-0000-0000-0000-000000000000}"/>
          </ac:spMkLst>
        </pc:spChg>
      </pc:sldChg>
      <pc:sldChg chg="modAnim">
        <pc:chgData name="Anna Seewer" userId="95b13b60-5334-412d-a55d-6a6abfb2876e" providerId="ADAL" clId="{1D0A39F0-F94F-488A-821A-652F0FCD063E}" dt="2023-10-28T00:42:17.040" v="273"/>
        <pc:sldMkLst>
          <pc:docMk/>
          <pc:sldMk cId="2379409777" sldId="280"/>
        </pc:sldMkLst>
      </pc:sldChg>
      <pc:sldChg chg="modSp mod modAnim">
        <pc:chgData name="Anna Seewer" userId="95b13b60-5334-412d-a55d-6a6abfb2876e" providerId="ADAL" clId="{1D0A39F0-F94F-488A-821A-652F0FCD063E}" dt="2023-10-28T00:42:31.184" v="274"/>
        <pc:sldMkLst>
          <pc:docMk/>
          <pc:sldMk cId="867653680" sldId="281"/>
        </pc:sldMkLst>
        <pc:spChg chg="mod">
          <ac:chgData name="Anna Seewer" userId="95b13b60-5334-412d-a55d-6a6abfb2876e" providerId="ADAL" clId="{1D0A39F0-F94F-488A-821A-652F0FCD063E}" dt="2023-10-28T00:36:01.174" v="238" actId="207"/>
          <ac:spMkLst>
            <pc:docMk/>
            <pc:sldMk cId="867653680" sldId="281"/>
            <ac:spMk id="2" creationId="{E80728AC-0D28-175B-5D4A-8BF75764FB5F}"/>
          </ac:spMkLst>
        </pc:spChg>
      </pc:sldChg>
      <pc:sldChg chg="modAnim">
        <pc:chgData name="Anna Seewer" userId="95b13b60-5334-412d-a55d-6a6abfb2876e" providerId="ADAL" clId="{1D0A39F0-F94F-488A-821A-652F0FCD063E}" dt="2023-10-28T00:43:18.226" v="279"/>
        <pc:sldMkLst>
          <pc:docMk/>
          <pc:sldMk cId="2963847348" sldId="282"/>
        </pc:sldMkLst>
      </pc:sldChg>
      <pc:sldChg chg="modAnim">
        <pc:chgData name="Anna Seewer" userId="95b13b60-5334-412d-a55d-6a6abfb2876e" providerId="ADAL" clId="{1D0A39F0-F94F-488A-821A-652F0FCD063E}" dt="2023-10-28T00:38:19.797" v="262"/>
        <pc:sldMkLst>
          <pc:docMk/>
          <pc:sldMk cId="2534295410" sldId="283"/>
        </pc:sldMkLst>
      </pc:sldChg>
      <pc:sldChg chg="modAnim">
        <pc:chgData name="Anna Seewer" userId="95b13b60-5334-412d-a55d-6a6abfb2876e" providerId="ADAL" clId="{1D0A39F0-F94F-488A-821A-652F0FCD063E}" dt="2023-10-28T00:38:36.652" v="265"/>
        <pc:sldMkLst>
          <pc:docMk/>
          <pc:sldMk cId="655439546"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8"/>
          </a:xfrm>
          <a:prstGeom prst="rect">
            <a:avLst/>
          </a:prstGeom>
          <a:noFill/>
          <a:ln>
            <a:noFill/>
          </a:ln>
        </p:spPr>
        <p:txBody>
          <a:bodyPr spcFirstLastPara="1" wrap="square" lIns="92825" tIns="46400" rIns="92825" bIns="464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3408"/>
          </a:xfrm>
          <a:prstGeom prst="rect">
            <a:avLst/>
          </a:prstGeom>
          <a:noFill/>
          <a:ln>
            <a:noFill/>
          </a:ln>
        </p:spPr>
        <p:txBody>
          <a:bodyPr spcFirstLastPara="1" wrap="square" lIns="92825" tIns="46400" rIns="92825" bIns="464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70"/>
            <a:ext cx="3011699" cy="463407"/>
          </a:xfrm>
          <a:prstGeom prst="rect">
            <a:avLst/>
          </a:prstGeom>
          <a:noFill/>
          <a:ln>
            <a:noFill/>
          </a:ln>
        </p:spPr>
        <p:txBody>
          <a:bodyPr spcFirstLastPara="1" wrap="square" lIns="92825" tIns="46400" rIns="92825" bIns="464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Hey guys. Today we thought we would come down and talk a little bit about suicide awareness. Please feel free to raise your hands, make comments and interact with the presentation. It helps make this more of a discussion and we get more out of it all together than just listening to us counselors talk the whole time. Please feel free to take notes.</a:t>
            </a:r>
            <a:endParaRPr/>
          </a:p>
        </p:txBody>
      </p:sp>
      <p:sp>
        <p:nvSpPr>
          <p:cNvPr id="93" name="Google Shape;93;p1: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1: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Remember to stop and breath. Take deep breaths and count down from 5. You are not alone, this crisis will pass, talk with someone you trust, and say “I need help now.”</a:t>
            </a:r>
            <a:endParaRPr/>
          </a:p>
        </p:txBody>
      </p:sp>
      <p:sp>
        <p:nvSpPr>
          <p:cNvPr id="260" name="Google Shape;260;p21: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9360bd4518_1_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9360bd4518_1_0:notes"/>
          <p:cNvSpPr txBox="1">
            <a:spLocks noGrp="1"/>
          </p:cNvSpPr>
          <p:nvPr>
            <p:ph type="body" idx="1"/>
          </p:nvPr>
        </p:nvSpPr>
        <p:spPr>
          <a:xfrm>
            <a:off x="695008" y="4444862"/>
            <a:ext cx="5560200" cy="3636600"/>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68" name="Google Shape;268;g29360bd4518_1_0:notes"/>
          <p:cNvSpPr txBox="1">
            <a:spLocks noGrp="1"/>
          </p:cNvSpPr>
          <p:nvPr>
            <p:ph type="sldNum" idx="12"/>
          </p:nvPr>
        </p:nvSpPr>
        <p:spPr>
          <a:xfrm>
            <a:off x="3936768" y="8772670"/>
            <a:ext cx="3011700" cy="4635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95008" y="4444862"/>
            <a:ext cx="556006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2: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78" name="Google Shape;278;p22: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txBox="1">
            <a:spLocks noGrp="1"/>
          </p:cNvSpPr>
          <p:nvPr>
            <p:ph type="body" idx="1"/>
          </p:nvPr>
        </p:nvSpPr>
        <p:spPr>
          <a:xfrm>
            <a:off x="695008" y="4444862"/>
            <a:ext cx="556006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90" name="Google Shape;290;p2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95008" y="4444862"/>
            <a:ext cx="556006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97" name="Google Shape;297;p2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1200"/>
              </a:spcBef>
              <a:spcAft>
                <a:spcPts val="0"/>
              </a:spcAft>
              <a:buNone/>
            </a:pPr>
            <a:endParaRPr dirty="0"/>
          </a:p>
        </p:txBody>
      </p:sp>
      <p:sp>
        <p:nvSpPr>
          <p:cNvPr id="104" name="Google Shape;104;p2: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What are your guy’s thoughts on why Utah has such high suicide rates? Any thoughts?</a:t>
            </a:r>
            <a:endParaRPr/>
          </a:p>
          <a:p>
            <a:pPr marL="0" lvl="0" indent="0" algn="l" rtl="0">
              <a:spcBef>
                <a:spcPts val="0"/>
              </a:spcBef>
              <a:spcAft>
                <a:spcPts val="0"/>
              </a:spcAft>
              <a:buNone/>
            </a:pPr>
            <a:endParaRPr/>
          </a:p>
          <a:p>
            <a:pPr marL="0" lvl="0" indent="0" algn="l" rtl="0">
              <a:spcBef>
                <a:spcPts val="0"/>
              </a:spcBef>
              <a:spcAft>
                <a:spcPts val="0"/>
              </a:spcAft>
              <a:buNone/>
            </a:pPr>
            <a:r>
              <a:rPr lang="en-US"/>
              <a:t>Ex:</a:t>
            </a:r>
            <a:endParaRPr/>
          </a:p>
          <a:p>
            <a:pPr marL="0" lvl="0" indent="0" algn="l" rtl="0">
              <a:spcBef>
                <a:spcPts val="0"/>
              </a:spcBef>
              <a:spcAft>
                <a:spcPts val="0"/>
              </a:spcAft>
              <a:buNone/>
            </a:pPr>
            <a:r>
              <a:rPr lang="en-US"/>
              <a:t> Religious pressure</a:t>
            </a:r>
            <a:endParaRPr/>
          </a:p>
          <a:p>
            <a:pPr marL="0" lvl="0" indent="0" algn="l" rtl="0">
              <a:spcBef>
                <a:spcPts val="0"/>
              </a:spcBef>
              <a:spcAft>
                <a:spcPts val="0"/>
              </a:spcAft>
              <a:buNone/>
            </a:pPr>
            <a:r>
              <a:rPr lang="en-US"/>
              <a:t>Guns</a:t>
            </a:r>
            <a:endParaRPr/>
          </a:p>
          <a:p>
            <a:pPr marL="0" lvl="0" indent="0" algn="l" rtl="0">
              <a:spcBef>
                <a:spcPts val="0"/>
              </a:spcBef>
              <a:spcAft>
                <a:spcPts val="0"/>
              </a:spcAft>
              <a:buNone/>
            </a:pPr>
            <a:r>
              <a:rPr lang="en-US"/>
              <a:t>Conformity </a:t>
            </a:r>
            <a:endParaRPr/>
          </a:p>
        </p:txBody>
      </p:sp>
      <p:sp>
        <p:nvSpPr>
          <p:cNvPr id="132" name="Google Shape;132;p5: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I think you guys named a lot of the points on this list. </a:t>
            </a:r>
            <a:endParaRPr/>
          </a:p>
        </p:txBody>
      </p:sp>
      <p:sp>
        <p:nvSpPr>
          <p:cNvPr id="139" name="Google Shape;139;p6: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In a normal class size about as big as the one we are in right now. </a:t>
            </a:r>
            <a:endParaRPr/>
          </a:p>
          <a:p>
            <a:pPr marL="0" lvl="0" indent="0" algn="l" rtl="0">
              <a:spcBef>
                <a:spcPts val="0"/>
              </a:spcBef>
              <a:spcAft>
                <a:spcPts val="0"/>
              </a:spcAft>
              <a:buNone/>
            </a:pPr>
            <a:r>
              <a:rPr lang="en-US"/>
              <a:t>Knowing that you or someone you know is going through this, how can we all be more connected and willing to help those around us?</a:t>
            </a:r>
            <a:endParaRPr/>
          </a:p>
        </p:txBody>
      </p:sp>
      <p:sp>
        <p:nvSpPr>
          <p:cNvPr id="165" name="Google Shape;165;p9: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Common Myths about suicide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3" name="Google Shape;193;p13: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As counselors we came up with this acronym called QPR. It’s easy to remember like CPR. QPR stands for Question, Persuade, and Refer. </a:t>
            </a:r>
            <a:endParaRPr/>
          </a:p>
          <a:p>
            <a:pPr marL="0" lvl="0" indent="0" algn="l" rtl="0">
              <a:spcBef>
                <a:spcPts val="0"/>
              </a:spcBef>
              <a:spcAft>
                <a:spcPts val="0"/>
              </a:spcAft>
              <a:buNone/>
            </a:pPr>
            <a:endParaRPr/>
          </a:p>
          <a:p>
            <a:pPr marL="0" lvl="0" indent="0" algn="l" rtl="0">
              <a:spcBef>
                <a:spcPts val="0"/>
              </a:spcBef>
              <a:spcAft>
                <a:spcPts val="0"/>
              </a:spcAft>
              <a:buNone/>
            </a:pPr>
            <a:r>
              <a:rPr lang="en-US"/>
              <a:t>In the question phase we are collecting information. We need to find out the severity of the situation by asking these questions. Do they have a plan? Have they obtained items to carry out that plan? And have they decided on when they will carry out that plan?</a:t>
            </a:r>
            <a:endParaRPr/>
          </a:p>
          <a:p>
            <a:pPr marL="0" lvl="0" indent="0" algn="l" rtl="0">
              <a:spcBef>
                <a:spcPts val="0"/>
              </a:spcBef>
              <a:spcAft>
                <a:spcPts val="0"/>
              </a:spcAft>
              <a:buNone/>
            </a:pPr>
            <a:endParaRPr/>
          </a:p>
          <a:p>
            <a:pPr marL="0" lvl="0" indent="0" algn="l" rtl="0">
              <a:spcBef>
                <a:spcPts val="0"/>
              </a:spcBef>
              <a:spcAft>
                <a:spcPts val="0"/>
              </a:spcAft>
              <a:buNone/>
            </a:pPr>
            <a:r>
              <a:rPr lang="en-US"/>
              <a:t>After we do this we persuade them to get help and take them to a trusted adult that can get them help. </a:t>
            </a:r>
            <a:endParaRPr/>
          </a:p>
          <a:p>
            <a:pPr marL="0" lvl="0" indent="0" algn="l" rtl="0">
              <a:spcBef>
                <a:spcPts val="0"/>
              </a:spcBef>
              <a:spcAft>
                <a:spcPts val="0"/>
              </a:spcAft>
              <a:buNone/>
            </a:pPr>
            <a:endParaRPr/>
          </a:p>
          <a:p>
            <a:pPr marL="0" lvl="0" indent="0" algn="l" rtl="0">
              <a:spcBef>
                <a:spcPts val="0"/>
              </a:spcBef>
              <a:spcAft>
                <a:spcPts val="0"/>
              </a:spcAft>
              <a:buNone/>
            </a:pPr>
            <a:r>
              <a:rPr lang="en-US"/>
              <a:t>Who are some adults you can get help from?</a:t>
            </a:r>
            <a:endParaRPr/>
          </a:p>
        </p:txBody>
      </p:sp>
      <p:sp>
        <p:nvSpPr>
          <p:cNvPr id="224" name="Google Shape;224;p17: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37" name="Google Shape;237;p18: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95008" y="4444862"/>
            <a:ext cx="556006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I can not stress enough the importance of taking any comment about suicide seriously. Even if a friend or someone is joking, we as counselors have to take it seriously because we cant let it be the one that ends up being true and that person not getting help. </a:t>
            </a:r>
            <a:endParaRPr/>
          </a:p>
        </p:txBody>
      </p:sp>
      <p:sp>
        <p:nvSpPr>
          <p:cNvPr id="244" name="Google Shape;244;p19:notes"/>
          <p:cNvSpPr txBox="1">
            <a:spLocks noGrp="1"/>
          </p:cNvSpPr>
          <p:nvPr>
            <p:ph type="sldNum" idx="12"/>
          </p:nvPr>
        </p:nvSpPr>
        <p:spPr>
          <a:xfrm>
            <a:off x="3936768" y="8772670"/>
            <a:ext cx="3011699" cy="463407"/>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6"/>
          <p:cNvSpPr/>
          <p:nvPr/>
        </p:nvSpPr>
        <p:spPr>
          <a:xfrm rot="-466317" flipH="1">
            <a:off x="977627" y="481134"/>
            <a:ext cx="9378187" cy="5238589"/>
          </a:xfrm>
          <a:custGeom>
            <a:avLst/>
            <a:gdLst/>
            <a:ahLst/>
            <a:cxnLst/>
            <a:rect l="l" t="t" r="r" b="b"/>
            <a:pathLst>
              <a:path w="1237972" h="852489"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9;p26"/>
          <p:cNvSpPr/>
          <p:nvPr/>
        </p:nvSpPr>
        <p:spPr>
          <a:xfrm rot="-466317" flipH="1">
            <a:off x="1010574" y="456230"/>
            <a:ext cx="9378187" cy="5238589"/>
          </a:xfrm>
          <a:custGeom>
            <a:avLst/>
            <a:gdLst/>
            <a:ahLst/>
            <a:cxnLst/>
            <a:rect l="l" t="t" r="r" b="b"/>
            <a:pathLst>
              <a:path w="1237972" h="852489"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20;p26"/>
          <p:cNvSpPr txBox="1">
            <a:spLocks noGrp="1"/>
          </p:cNvSpPr>
          <p:nvPr>
            <p:ph type="ctrTitle"/>
          </p:nvPr>
        </p:nvSpPr>
        <p:spPr>
          <a:xfrm>
            <a:off x="1956392" y="1398181"/>
            <a:ext cx="7134446" cy="287079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6"/>
          <p:cNvSpPr txBox="1">
            <a:spLocks noGrp="1"/>
          </p:cNvSpPr>
          <p:nvPr>
            <p:ph type="subTitle" idx="1"/>
          </p:nvPr>
        </p:nvSpPr>
        <p:spPr>
          <a:xfrm>
            <a:off x="6270835" y="5135527"/>
            <a:ext cx="4397164" cy="105793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1000"/>
              </a:spcBef>
              <a:spcAft>
                <a:spcPts val="0"/>
              </a:spcAft>
              <a:buClr>
                <a:schemeClr val="dk1"/>
              </a:buClr>
              <a:buSzPts val="2336"/>
              <a:buFont typeface="Arial"/>
              <a:buNone/>
              <a:defRPr sz="3200"/>
            </a:lvl1pPr>
            <a:lvl2pPr lvl="1" algn="ctr">
              <a:lnSpc>
                <a:spcPct val="100000"/>
              </a:lnSpc>
              <a:spcBef>
                <a:spcPts val="500"/>
              </a:spcBef>
              <a:spcAft>
                <a:spcPts val="0"/>
              </a:spcAft>
              <a:buClr>
                <a:schemeClr val="dk1"/>
              </a:buClr>
              <a:buSzPts val="1400"/>
              <a:buNone/>
              <a:defRPr sz="2000"/>
            </a:lvl2pPr>
            <a:lvl3pPr lvl="2" algn="ctr">
              <a:lnSpc>
                <a:spcPct val="100000"/>
              </a:lnSpc>
              <a:spcBef>
                <a:spcPts val="500"/>
              </a:spcBef>
              <a:spcAft>
                <a:spcPts val="0"/>
              </a:spcAft>
              <a:buClr>
                <a:schemeClr val="dk1"/>
              </a:buClr>
              <a:buSzPts val="1314"/>
              <a:buFont typeface="Arial"/>
              <a:buNone/>
              <a:defRPr sz="1800"/>
            </a:lvl3pPr>
            <a:lvl4pPr lvl="3" algn="ctr">
              <a:lnSpc>
                <a:spcPct val="100000"/>
              </a:lnSpc>
              <a:spcBef>
                <a:spcPts val="500"/>
              </a:spcBef>
              <a:spcAft>
                <a:spcPts val="0"/>
              </a:spcAft>
              <a:buClr>
                <a:schemeClr val="dk1"/>
              </a:buClr>
              <a:buSzPts val="1168"/>
              <a:buNone/>
              <a:defRPr sz="1600"/>
            </a:lvl4pPr>
            <a:lvl5pPr lvl="4" algn="ctr">
              <a:lnSpc>
                <a:spcPct val="100000"/>
              </a:lnSpc>
              <a:spcBef>
                <a:spcPts val="500"/>
              </a:spcBef>
              <a:spcAft>
                <a:spcPts val="0"/>
              </a:spcAft>
              <a:buClr>
                <a:schemeClr val="dk1"/>
              </a:buClr>
              <a:buSzPts val="1168"/>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6"/>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a:off x="1020724" y="558209"/>
            <a:ext cx="10333075" cy="141413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4273402" y="-1163378"/>
            <a:ext cx="3827722" cy="103330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None/>
              <a:defRPr/>
            </a:lvl1pPr>
            <a:lvl2pPr marL="914400" lvl="1" indent="-308610" algn="l">
              <a:lnSpc>
                <a:spcPct val="100000"/>
              </a:lnSpc>
              <a:spcBef>
                <a:spcPts val="500"/>
              </a:spcBef>
              <a:spcAft>
                <a:spcPts val="0"/>
              </a:spcAft>
              <a:buClr>
                <a:schemeClr val="dk1"/>
              </a:buClr>
              <a:buSzPts val="1260"/>
              <a:buChar char="•"/>
              <a:defRPr/>
            </a:lvl2pPr>
            <a:lvl3pPr marL="1371600" lvl="2" indent="-228600" algn="l">
              <a:lnSpc>
                <a:spcPct val="100000"/>
              </a:lnSpc>
              <a:spcBef>
                <a:spcPts val="500"/>
              </a:spcBef>
              <a:spcAft>
                <a:spcPts val="0"/>
              </a:spcAft>
              <a:buClr>
                <a:schemeClr val="dk1"/>
              </a:buClr>
              <a:buSzPts val="1314"/>
              <a:buNone/>
              <a:defRPr/>
            </a:lvl3pPr>
            <a:lvl4pPr marL="1828800" lvl="3" indent="-312039" algn="l">
              <a:lnSpc>
                <a:spcPct val="100000"/>
              </a:lnSpc>
              <a:spcBef>
                <a:spcPts val="500"/>
              </a:spcBef>
              <a:spcAft>
                <a:spcPts val="0"/>
              </a:spcAft>
              <a:buClr>
                <a:schemeClr val="dk1"/>
              </a:buClr>
              <a:buSzPts val="1314"/>
              <a:buChar char="•"/>
              <a:defRPr/>
            </a:lvl4pPr>
            <a:lvl5pPr marL="2286000" lvl="4" indent="-228600" algn="l">
              <a:lnSpc>
                <a:spcPct val="100000"/>
              </a:lnSpc>
              <a:spcBef>
                <a:spcPts val="500"/>
              </a:spcBef>
              <a:spcAft>
                <a:spcPts val="0"/>
              </a:spcAft>
              <a:buClr>
                <a:schemeClr val="dk1"/>
              </a:buClr>
              <a:buSzPts val="1314"/>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rot="5400000">
            <a:off x="7571710" y="2219990"/>
            <a:ext cx="5309930" cy="2254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6"/>
          <p:cNvSpPr txBox="1">
            <a:spLocks noGrp="1"/>
          </p:cNvSpPr>
          <p:nvPr>
            <p:ph type="body" idx="1"/>
          </p:nvPr>
        </p:nvSpPr>
        <p:spPr>
          <a:xfrm rot="5400000">
            <a:off x="2237710" y="-707360"/>
            <a:ext cx="5309930" cy="81089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None/>
              <a:defRPr/>
            </a:lvl1pPr>
            <a:lvl2pPr marL="914400" lvl="1" indent="-308610" algn="l">
              <a:lnSpc>
                <a:spcPct val="100000"/>
              </a:lnSpc>
              <a:spcBef>
                <a:spcPts val="500"/>
              </a:spcBef>
              <a:spcAft>
                <a:spcPts val="0"/>
              </a:spcAft>
              <a:buClr>
                <a:schemeClr val="dk1"/>
              </a:buClr>
              <a:buSzPts val="1260"/>
              <a:buChar char="•"/>
              <a:defRPr/>
            </a:lvl2pPr>
            <a:lvl3pPr marL="1371600" lvl="2" indent="-228600" algn="l">
              <a:lnSpc>
                <a:spcPct val="100000"/>
              </a:lnSpc>
              <a:spcBef>
                <a:spcPts val="500"/>
              </a:spcBef>
              <a:spcAft>
                <a:spcPts val="0"/>
              </a:spcAft>
              <a:buClr>
                <a:schemeClr val="dk1"/>
              </a:buClr>
              <a:buSzPts val="1314"/>
              <a:buNone/>
              <a:defRPr/>
            </a:lvl3pPr>
            <a:lvl4pPr marL="1828800" lvl="3" indent="-312039" algn="l">
              <a:lnSpc>
                <a:spcPct val="100000"/>
              </a:lnSpc>
              <a:spcBef>
                <a:spcPts val="500"/>
              </a:spcBef>
              <a:spcAft>
                <a:spcPts val="0"/>
              </a:spcAft>
              <a:buClr>
                <a:schemeClr val="dk1"/>
              </a:buClr>
              <a:buSzPts val="1314"/>
              <a:buChar char="•"/>
              <a:defRPr/>
            </a:lvl4pPr>
            <a:lvl5pPr marL="2286000" lvl="4" indent="-228600" algn="l">
              <a:lnSpc>
                <a:spcPct val="100000"/>
              </a:lnSpc>
              <a:spcBef>
                <a:spcPts val="500"/>
              </a:spcBef>
              <a:spcAft>
                <a:spcPts val="0"/>
              </a:spcAft>
              <a:buClr>
                <a:schemeClr val="dk1"/>
              </a:buClr>
              <a:buSzPts val="1314"/>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6"/>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6"/>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1020724" y="558209"/>
            <a:ext cx="10333075" cy="141413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1020726" y="2089298"/>
            <a:ext cx="10333074" cy="38277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None/>
              <a:defRPr/>
            </a:lvl1pPr>
            <a:lvl2pPr marL="914400" lvl="1" indent="-308610" algn="l">
              <a:lnSpc>
                <a:spcPct val="100000"/>
              </a:lnSpc>
              <a:spcBef>
                <a:spcPts val="500"/>
              </a:spcBef>
              <a:spcAft>
                <a:spcPts val="0"/>
              </a:spcAft>
              <a:buClr>
                <a:schemeClr val="dk1"/>
              </a:buClr>
              <a:buSzPts val="1260"/>
              <a:buChar char="•"/>
              <a:defRPr/>
            </a:lvl2pPr>
            <a:lvl3pPr marL="1371600" lvl="2" indent="-228600" algn="l">
              <a:lnSpc>
                <a:spcPct val="100000"/>
              </a:lnSpc>
              <a:spcBef>
                <a:spcPts val="500"/>
              </a:spcBef>
              <a:spcAft>
                <a:spcPts val="0"/>
              </a:spcAft>
              <a:buClr>
                <a:schemeClr val="dk1"/>
              </a:buClr>
              <a:buSzPts val="1314"/>
              <a:buNone/>
              <a:defRPr/>
            </a:lvl3pPr>
            <a:lvl4pPr marL="1828800" lvl="3" indent="-312039" algn="l">
              <a:lnSpc>
                <a:spcPct val="100000"/>
              </a:lnSpc>
              <a:spcBef>
                <a:spcPts val="500"/>
              </a:spcBef>
              <a:spcAft>
                <a:spcPts val="0"/>
              </a:spcAft>
              <a:buClr>
                <a:schemeClr val="dk1"/>
              </a:buClr>
              <a:buSzPts val="1314"/>
              <a:buChar char="•"/>
              <a:defRPr/>
            </a:lvl4pPr>
            <a:lvl5pPr marL="2286000" lvl="4" indent="-228600" algn="l">
              <a:lnSpc>
                <a:spcPct val="100000"/>
              </a:lnSpc>
              <a:spcBef>
                <a:spcPts val="500"/>
              </a:spcBef>
              <a:spcAft>
                <a:spcPts val="0"/>
              </a:spcAft>
              <a:buClr>
                <a:schemeClr val="dk1"/>
              </a:buClr>
              <a:buSzPts val="1314"/>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7"/>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1621971" y="1709738"/>
            <a:ext cx="9165772" cy="2963271"/>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1621971" y="4875028"/>
            <a:ext cx="9165772" cy="105262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2044"/>
              <a:buFont typeface="Arial"/>
              <a:buNone/>
              <a:defRPr sz="2800">
                <a:solidFill>
                  <a:srgbClr val="888888"/>
                </a:solidFill>
              </a:defRPr>
            </a:lvl1pPr>
            <a:lvl2pPr marL="914400" lvl="1" indent="-228600" algn="l">
              <a:lnSpc>
                <a:spcPct val="100000"/>
              </a:lnSpc>
              <a:spcBef>
                <a:spcPts val="500"/>
              </a:spcBef>
              <a:spcAft>
                <a:spcPts val="0"/>
              </a:spcAft>
              <a:buClr>
                <a:srgbClr val="888888"/>
              </a:buClr>
              <a:buSzPts val="1400"/>
              <a:buNone/>
              <a:defRPr sz="2000">
                <a:solidFill>
                  <a:srgbClr val="888888"/>
                </a:solidFill>
              </a:defRPr>
            </a:lvl2pPr>
            <a:lvl3pPr marL="1371600" lvl="2" indent="-228600" algn="l">
              <a:lnSpc>
                <a:spcPct val="100000"/>
              </a:lnSpc>
              <a:spcBef>
                <a:spcPts val="500"/>
              </a:spcBef>
              <a:spcAft>
                <a:spcPts val="0"/>
              </a:spcAft>
              <a:buClr>
                <a:srgbClr val="888888"/>
              </a:buClr>
              <a:buSzPts val="1314"/>
              <a:buFont typeface="Arial"/>
              <a:buNone/>
              <a:defRPr sz="1800">
                <a:solidFill>
                  <a:srgbClr val="888888"/>
                </a:solidFill>
              </a:defRPr>
            </a:lvl3pPr>
            <a:lvl4pPr marL="1828800" lvl="3" indent="-228600" algn="l">
              <a:lnSpc>
                <a:spcPct val="100000"/>
              </a:lnSpc>
              <a:spcBef>
                <a:spcPts val="500"/>
              </a:spcBef>
              <a:spcAft>
                <a:spcPts val="0"/>
              </a:spcAft>
              <a:buClr>
                <a:srgbClr val="888888"/>
              </a:buClr>
              <a:buSzPts val="1168"/>
              <a:buNone/>
              <a:defRPr sz="1600">
                <a:solidFill>
                  <a:srgbClr val="888888"/>
                </a:solidFill>
              </a:defRPr>
            </a:lvl4pPr>
            <a:lvl5pPr marL="2286000" lvl="4" indent="-228600" algn="l">
              <a:lnSpc>
                <a:spcPct val="100000"/>
              </a:lnSpc>
              <a:spcBef>
                <a:spcPts val="500"/>
              </a:spcBef>
              <a:spcAft>
                <a:spcPts val="0"/>
              </a:spcAft>
              <a:buClr>
                <a:srgbClr val="888888"/>
              </a:buClr>
              <a:buSzPts val="1168"/>
              <a:buFont typeface="Arial"/>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8"/>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1020724" y="558209"/>
            <a:ext cx="10333075" cy="141413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1020722" y="2095500"/>
            <a:ext cx="4999077" cy="397328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None/>
              <a:defRPr/>
            </a:lvl1pPr>
            <a:lvl2pPr marL="914400" lvl="1" indent="-308610" algn="l">
              <a:lnSpc>
                <a:spcPct val="100000"/>
              </a:lnSpc>
              <a:spcBef>
                <a:spcPts val="500"/>
              </a:spcBef>
              <a:spcAft>
                <a:spcPts val="0"/>
              </a:spcAft>
              <a:buClr>
                <a:schemeClr val="dk1"/>
              </a:buClr>
              <a:buSzPts val="1260"/>
              <a:buChar char="•"/>
              <a:defRPr/>
            </a:lvl2pPr>
            <a:lvl3pPr marL="1371600" lvl="2" indent="-228600" algn="l">
              <a:lnSpc>
                <a:spcPct val="100000"/>
              </a:lnSpc>
              <a:spcBef>
                <a:spcPts val="500"/>
              </a:spcBef>
              <a:spcAft>
                <a:spcPts val="0"/>
              </a:spcAft>
              <a:buClr>
                <a:schemeClr val="dk1"/>
              </a:buClr>
              <a:buSzPts val="1314"/>
              <a:buNone/>
              <a:defRPr/>
            </a:lvl3pPr>
            <a:lvl4pPr marL="1828800" lvl="3" indent="-312039" algn="l">
              <a:lnSpc>
                <a:spcPct val="100000"/>
              </a:lnSpc>
              <a:spcBef>
                <a:spcPts val="500"/>
              </a:spcBef>
              <a:spcAft>
                <a:spcPts val="0"/>
              </a:spcAft>
              <a:buClr>
                <a:schemeClr val="dk1"/>
              </a:buClr>
              <a:buSzPts val="1314"/>
              <a:buChar char="•"/>
              <a:defRPr/>
            </a:lvl4pPr>
            <a:lvl5pPr marL="2286000" lvl="4" indent="-228600" algn="l">
              <a:lnSpc>
                <a:spcPct val="100000"/>
              </a:lnSpc>
              <a:spcBef>
                <a:spcPts val="500"/>
              </a:spcBef>
              <a:spcAft>
                <a:spcPts val="0"/>
              </a:spcAft>
              <a:buClr>
                <a:schemeClr val="dk1"/>
              </a:buClr>
              <a:buSzPts val="1314"/>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2"/>
          </p:nvPr>
        </p:nvSpPr>
        <p:spPr>
          <a:xfrm>
            <a:off x="6281056" y="2095500"/>
            <a:ext cx="5072743" cy="397328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None/>
              <a:defRPr/>
            </a:lvl1pPr>
            <a:lvl2pPr marL="914400" lvl="1" indent="-308610" algn="l">
              <a:lnSpc>
                <a:spcPct val="100000"/>
              </a:lnSpc>
              <a:spcBef>
                <a:spcPts val="500"/>
              </a:spcBef>
              <a:spcAft>
                <a:spcPts val="0"/>
              </a:spcAft>
              <a:buClr>
                <a:schemeClr val="dk1"/>
              </a:buClr>
              <a:buSzPts val="1260"/>
              <a:buChar char="•"/>
              <a:defRPr/>
            </a:lvl2pPr>
            <a:lvl3pPr marL="1371600" lvl="2" indent="-228600" algn="l">
              <a:lnSpc>
                <a:spcPct val="100000"/>
              </a:lnSpc>
              <a:spcBef>
                <a:spcPts val="500"/>
              </a:spcBef>
              <a:spcAft>
                <a:spcPts val="0"/>
              </a:spcAft>
              <a:buClr>
                <a:schemeClr val="dk1"/>
              </a:buClr>
              <a:buSzPts val="1314"/>
              <a:buNone/>
              <a:defRPr/>
            </a:lvl3pPr>
            <a:lvl4pPr marL="1828800" lvl="3" indent="-312039" algn="l">
              <a:lnSpc>
                <a:spcPct val="100000"/>
              </a:lnSpc>
              <a:spcBef>
                <a:spcPts val="500"/>
              </a:spcBef>
              <a:spcAft>
                <a:spcPts val="0"/>
              </a:spcAft>
              <a:buClr>
                <a:schemeClr val="dk1"/>
              </a:buClr>
              <a:buSzPts val="1314"/>
              <a:buChar char="•"/>
              <a:defRPr/>
            </a:lvl4pPr>
            <a:lvl5pPr marL="2286000" lvl="4" indent="-228600" algn="l">
              <a:lnSpc>
                <a:spcPct val="100000"/>
              </a:lnSpc>
              <a:spcBef>
                <a:spcPts val="500"/>
              </a:spcBef>
              <a:spcAft>
                <a:spcPts val="0"/>
              </a:spcAft>
              <a:buClr>
                <a:schemeClr val="dk1"/>
              </a:buClr>
              <a:buSzPts val="1314"/>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1028700" y="702129"/>
            <a:ext cx="10326688" cy="112567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1028700" y="1827804"/>
            <a:ext cx="4968875" cy="8143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1752"/>
              <a:buFont typeface="Arial"/>
              <a:buNone/>
              <a:defRPr sz="2400" b="1"/>
            </a:lvl1pPr>
            <a:lvl2pPr marL="914400" lvl="1" indent="-228600" algn="l">
              <a:lnSpc>
                <a:spcPct val="100000"/>
              </a:lnSpc>
              <a:spcBef>
                <a:spcPts val="500"/>
              </a:spcBef>
              <a:spcAft>
                <a:spcPts val="0"/>
              </a:spcAft>
              <a:buClr>
                <a:schemeClr val="dk1"/>
              </a:buClr>
              <a:buSzPts val="1400"/>
              <a:buNone/>
              <a:defRPr sz="2000" b="1"/>
            </a:lvl2pPr>
            <a:lvl3pPr marL="1371600" lvl="2" indent="-228600" algn="l">
              <a:lnSpc>
                <a:spcPct val="100000"/>
              </a:lnSpc>
              <a:spcBef>
                <a:spcPts val="500"/>
              </a:spcBef>
              <a:spcAft>
                <a:spcPts val="0"/>
              </a:spcAft>
              <a:buClr>
                <a:schemeClr val="dk1"/>
              </a:buClr>
              <a:buSzPts val="1314"/>
              <a:buFont typeface="Arial"/>
              <a:buNone/>
              <a:defRPr sz="1800" b="1"/>
            </a:lvl3pPr>
            <a:lvl4pPr marL="1828800" lvl="3" indent="-228600" algn="l">
              <a:lnSpc>
                <a:spcPct val="100000"/>
              </a:lnSpc>
              <a:spcBef>
                <a:spcPts val="500"/>
              </a:spcBef>
              <a:spcAft>
                <a:spcPts val="0"/>
              </a:spcAft>
              <a:buClr>
                <a:schemeClr val="dk1"/>
              </a:buClr>
              <a:buSzPts val="1168"/>
              <a:buNone/>
              <a:defRPr sz="1600" b="1"/>
            </a:lvl4pPr>
            <a:lvl5pPr marL="2286000" lvl="4" indent="-228600" algn="l">
              <a:lnSpc>
                <a:spcPct val="100000"/>
              </a:lnSpc>
              <a:spcBef>
                <a:spcPts val="500"/>
              </a:spcBef>
              <a:spcAft>
                <a:spcPts val="0"/>
              </a:spcAft>
              <a:buClr>
                <a:schemeClr val="dk1"/>
              </a:buClr>
              <a:buSzPts val="1168"/>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0"/>
          <p:cNvSpPr txBox="1">
            <a:spLocks noGrp="1"/>
          </p:cNvSpPr>
          <p:nvPr>
            <p:ph type="body" idx="2"/>
          </p:nvPr>
        </p:nvSpPr>
        <p:spPr>
          <a:xfrm>
            <a:off x="1028700" y="2642191"/>
            <a:ext cx="4968875" cy="340241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None/>
              <a:defRPr/>
            </a:lvl1pPr>
            <a:lvl2pPr marL="914400" lvl="1" indent="-308610" algn="l">
              <a:lnSpc>
                <a:spcPct val="100000"/>
              </a:lnSpc>
              <a:spcBef>
                <a:spcPts val="500"/>
              </a:spcBef>
              <a:spcAft>
                <a:spcPts val="0"/>
              </a:spcAft>
              <a:buClr>
                <a:schemeClr val="dk1"/>
              </a:buClr>
              <a:buSzPts val="1260"/>
              <a:buChar char="•"/>
              <a:defRPr/>
            </a:lvl2pPr>
            <a:lvl3pPr marL="1371600" lvl="2" indent="-228600" algn="l">
              <a:lnSpc>
                <a:spcPct val="100000"/>
              </a:lnSpc>
              <a:spcBef>
                <a:spcPts val="500"/>
              </a:spcBef>
              <a:spcAft>
                <a:spcPts val="0"/>
              </a:spcAft>
              <a:buClr>
                <a:schemeClr val="dk1"/>
              </a:buClr>
              <a:buSzPts val="1314"/>
              <a:buNone/>
              <a:defRPr/>
            </a:lvl3pPr>
            <a:lvl4pPr marL="1828800" lvl="3" indent="-312039" algn="l">
              <a:lnSpc>
                <a:spcPct val="100000"/>
              </a:lnSpc>
              <a:spcBef>
                <a:spcPts val="500"/>
              </a:spcBef>
              <a:spcAft>
                <a:spcPts val="0"/>
              </a:spcAft>
              <a:buClr>
                <a:schemeClr val="dk1"/>
              </a:buClr>
              <a:buSzPts val="1314"/>
              <a:buChar char="•"/>
              <a:defRPr/>
            </a:lvl4pPr>
            <a:lvl5pPr marL="2286000" lvl="4" indent="-228600" algn="l">
              <a:lnSpc>
                <a:spcPct val="100000"/>
              </a:lnSpc>
              <a:spcBef>
                <a:spcPts val="500"/>
              </a:spcBef>
              <a:spcAft>
                <a:spcPts val="0"/>
              </a:spcAft>
              <a:buClr>
                <a:schemeClr val="dk1"/>
              </a:buClr>
              <a:buSzPts val="1314"/>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0"/>
          <p:cNvSpPr txBox="1">
            <a:spLocks noGrp="1"/>
          </p:cNvSpPr>
          <p:nvPr>
            <p:ph type="body" idx="3"/>
          </p:nvPr>
        </p:nvSpPr>
        <p:spPr>
          <a:xfrm>
            <a:off x="6281054" y="1827804"/>
            <a:ext cx="5087034" cy="8143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1752"/>
              <a:buFont typeface="Arial"/>
              <a:buNone/>
              <a:defRPr sz="2400" b="1"/>
            </a:lvl1pPr>
            <a:lvl2pPr marL="914400" lvl="1" indent="-228600" algn="l">
              <a:lnSpc>
                <a:spcPct val="100000"/>
              </a:lnSpc>
              <a:spcBef>
                <a:spcPts val="500"/>
              </a:spcBef>
              <a:spcAft>
                <a:spcPts val="0"/>
              </a:spcAft>
              <a:buClr>
                <a:schemeClr val="dk1"/>
              </a:buClr>
              <a:buSzPts val="1400"/>
              <a:buNone/>
              <a:defRPr sz="2000" b="1"/>
            </a:lvl2pPr>
            <a:lvl3pPr marL="1371600" lvl="2" indent="-228600" algn="l">
              <a:lnSpc>
                <a:spcPct val="100000"/>
              </a:lnSpc>
              <a:spcBef>
                <a:spcPts val="500"/>
              </a:spcBef>
              <a:spcAft>
                <a:spcPts val="0"/>
              </a:spcAft>
              <a:buClr>
                <a:schemeClr val="dk1"/>
              </a:buClr>
              <a:buSzPts val="1314"/>
              <a:buFont typeface="Arial"/>
              <a:buNone/>
              <a:defRPr sz="1800" b="1"/>
            </a:lvl3pPr>
            <a:lvl4pPr marL="1828800" lvl="3" indent="-228600" algn="l">
              <a:lnSpc>
                <a:spcPct val="100000"/>
              </a:lnSpc>
              <a:spcBef>
                <a:spcPts val="500"/>
              </a:spcBef>
              <a:spcAft>
                <a:spcPts val="0"/>
              </a:spcAft>
              <a:buClr>
                <a:schemeClr val="dk1"/>
              </a:buClr>
              <a:buSzPts val="1168"/>
              <a:buNone/>
              <a:defRPr sz="1600" b="1"/>
            </a:lvl4pPr>
            <a:lvl5pPr marL="2286000" lvl="4" indent="-228600" algn="l">
              <a:lnSpc>
                <a:spcPct val="100000"/>
              </a:lnSpc>
              <a:spcBef>
                <a:spcPts val="500"/>
              </a:spcBef>
              <a:spcAft>
                <a:spcPts val="0"/>
              </a:spcAft>
              <a:buClr>
                <a:schemeClr val="dk1"/>
              </a:buClr>
              <a:buSzPts val="1168"/>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0"/>
          <p:cNvSpPr txBox="1">
            <a:spLocks noGrp="1"/>
          </p:cNvSpPr>
          <p:nvPr>
            <p:ph type="body" idx="4"/>
          </p:nvPr>
        </p:nvSpPr>
        <p:spPr>
          <a:xfrm>
            <a:off x="6281054" y="2642191"/>
            <a:ext cx="5087034" cy="340241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None/>
              <a:defRPr/>
            </a:lvl1pPr>
            <a:lvl2pPr marL="914400" lvl="1" indent="-308610" algn="l">
              <a:lnSpc>
                <a:spcPct val="100000"/>
              </a:lnSpc>
              <a:spcBef>
                <a:spcPts val="500"/>
              </a:spcBef>
              <a:spcAft>
                <a:spcPts val="0"/>
              </a:spcAft>
              <a:buClr>
                <a:schemeClr val="dk1"/>
              </a:buClr>
              <a:buSzPts val="1260"/>
              <a:buChar char="•"/>
              <a:defRPr/>
            </a:lvl2pPr>
            <a:lvl3pPr marL="1371600" lvl="2" indent="-228600" algn="l">
              <a:lnSpc>
                <a:spcPct val="100000"/>
              </a:lnSpc>
              <a:spcBef>
                <a:spcPts val="500"/>
              </a:spcBef>
              <a:spcAft>
                <a:spcPts val="0"/>
              </a:spcAft>
              <a:buClr>
                <a:schemeClr val="dk1"/>
              </a:buClr>
              <a:buSzPts val="1314"/>
              <a:buNone/>
              <a:defRPr/>
            </a:lvl3pPr>
            <a:lvl4pPr marL="1828800" lvl="3" indent="-312039" algn="l">
              <a:lnSpc>
                <a:spcPct val="100000"/>
              </a:lnSpc>
              <a:spcBef>
                <a:spcPts val="500"/>
              </a:spcBef>
              <a:spcAft>
                <a:spcPts val="0"/>
              </a:spcAft>
              <a:buClr>
                <a:schemeClr val="dk1"/>
              </a:buClr>
              <a:buSzPts val="1314"/>
              <a:buChar char="•"/>
              <a:defRPr/>
            </a:lvl4pPr>
            <a:lvl5pPr marL="2286000" lvl="4" indent="-228600" algn="l">
              <a:lnSpc>
                <a:spcPct val="100000"/>
              </a:lnSpc>
              <a:spcBef>
                <a:spcPts val="500"/>
              </a:spcBef>
              <a:spcAft>
                <a:spcPts val="0"/>
              </a:spcAft>
              <a:buClr>
                <a:schemeClr val="dk1"/>
              </a:buClr>
              <a:buSzPts val="1314"/>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31"/>
          <p:cNvSpPr/>
          <p:nvPr/>
        </p:nvSpPr>
        <p:spPr>
          <a:xfrm rot="492880">
            <a:off x="2401240" y="1130240"/>
            <a:ext cx="8982171" cy="5009917"/>
          </a:xfrm>
          <a:custGeom>
            <a:avLst/>
            <a:gdLst/>
            <a:ahLst/>
            <a:cxnLst/>
            <a:rect l="l" t="t" r="r" b="b"/>
            <a:pathLst>
              <a:path w="1041734" h="722931" extrusionOk="0">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 name="Google Shape;58;p31"/>
          <p:cNvSpPr txBox="1">
            <a:spLocks noGrp="1"/>
          </p:cNvSpPr>
          <p:nvPr>
            <p:ph type="title"/>
          </p:nvPr>
        </p:nvSpPr>
        <p:spPr>
          <a:xfrm>
            <a:off x="3412671" y="1932214"/>
            <a:ext cx="6966858" cy="309154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1"/>
          <p:cNvSpPr/>
          <p:nvPr/>
        </p:nvSpPr>
        <p:spPr>
          <a:xfrm rot="492880">
            <a:off x="2455668" y="1103025"/>
            <a:ext cx="8982171" cy="5009917"/>
          </a:xfrm>
          <a:custGeom>
            <a:avLst/>
            <a:gdLst/>
            <a:ahLst/>
            <a:cxnLst/>
            <a:rect l="l" t="t" r="r" b="b"/>
            <a:pathLst>
              <a:path w="1041734" h="722931" extrusionOk="0">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0"/>
        <p:cNvGrpSpPr/>
        <p:nvPr/>
      </p:nvGrpSpPr>
      <p:grpSpPr>
        <a:xfrm>
          <a:off x="0" y="0"/>
          <a:ext cx="0" cy="0"/>
          <a:chOff x="0" y="0"/>
          <a:chExt cx="0" cy="0"/>
        </a:xfrm>
      </p:grpSpPr>
      <p:sp>
        <p:nvSpPr>
          <p:cNvPr id="61" name="Google Shape;61;p32"/>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3"/>
          <p:cNvSpPr txBox="1">
            <a:spLocks noGrp="1"/>
          </p:cNvSpPr>
          <p:nvPr>
            <p:ph type="title"/>
          </p:nvPr>
        </p:nvSpPr>
        <p:spPr>
          <a:xfrm>
            <a:off x="839788" y="553272"/>
            <a:ext cx="3932237" cy="173272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3"/>
          <p:cNvSpPr txBox="1">
            <a:spLocks noGrp="1"/>
          </p:cNvSpPr>
          <p:nvPr>
            <p:ph type="body" idx="1"/>
          </p:nvPr>
        </p:nvSpPr>
        <p:spPr>
          <a:xfrm>
            <a:off x="5415642" y="987425"/>
            <a:ext cx="5939745"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336"/>
              <a:buFont typeface="Arial"/>
              <a:buNone/>
              <a:defRPr sz="3200"/>
            </a:lvl1pPr>
            <a:lvl2pPr marL="914400" lvl="1" indent="-353060" algn="l">
              <a:lnSpc>
                <a:spcPct val="100000"/>
              </a:lnSpc>
              <a:spcBef>
                <a:spcPts val="500"/>
              </a:spcBef>
              <a:spcAft>
                <a:spcPts val="0"/>
              </a:spcAft>
              <a:buClr>
                <a:schemeClr val="dk1"/>
              </a:buClr>
              <a:buSzPts val="1960"/>
              <a:buChar char="•"/>
              <a:defRPr sz="2800"/>
            </a:lvl2pPr>
            <a:lvl3pPr marL="1371600" lvl="2" indent="-228600" algn="l">
              <a:lnSpc>
                <a:spcPct val="100000"/>
              </a:lnSpc>
              <a:spcBef>
                <a:spcPts val="500"/>
              </a:spcBef>
              <a:spcAft>
                <a:spcPts val="0"/>
              </a:spcAft>
              <a:buClr>
                <a:schemeClr val="dk1"/>
              </a:buClr>
              <a:buSzPts val="1752"/>
              <a:buFont typeface="Arial"/>
              <a:buNone/>
              <a:defRPr sz="2400"/>
            </a:lvl3pPr>
            <a:lvl4pPr marL="1828800" lvl="3" indent="-321310" algn="l">
              <a:lnSpc>
                <a:spcPct val="100000"/>
              </a:lnSpc>
              <a:spcBef>
                <a:spcPts val="500"/>
              </a:spcBef>
              <a:spcAft>
                <a:spcPts val="0"/>
              </a:spcAft>
              <a:buClr>
                <a:schemeClr val="dk1"/>
              </a:buClr>
              <a:buSzPts val="1460"/>
              <a:buChar char="•"/>
              <a:defRPr sz="2000"/>
            </a:lvl4pPr>
            <a:lvl5pPr marL="2286000" lvl="4" indent="-228600" algn="l">
              <a:lnSpc>
                <a:spcPct val="100000"/>
              </a:lnSpc>
              <a:spcBef>
                <a:spcPts val="500"/>
              </a:spcBef>
              <a:spcAft>
                <a:spcPts val="0"/>
              </a:spcAft>
              <a:buClr>
                <a:schemeClr val="dk1"/>
              </a:buClr>
              <a:buSzPts val="1460"/>
              <a:buFont typeface="Arial"/>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33"/>
          <p:cNvSpPr txBox="1">
            <a:spLocks noGrp="1"/>
          </p:cNvSpPr>
          <p:nvPr>
            <p:ph type="body" idx="2"/>
          </p:nvPr>
        </p:nvSpPr>
        <p:spPr>
          <a:xfrm>
            <a:off x="839788" y="2368550"/>
            <a:ext cx="3932237" cy="35004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Font typeface="Arial"/>
              <a:buNone/>
              <a:defRPr sz="1800"/>
            </a:lvl1pPr>
            <a:lvl2pPr marL="914400" lvl="1" indent="-228600" algn="l">
              <a:lnSpc>
                <a:spcPct val="100000"/>
              </a:lnSpc>
              <a:spcBef>
                <a:spcPts val="500"/>
              </a:spcBef>
              <a:spcAft>
                <a:spcPts val="0"/>
              </a:spcAft>
              <a:buClr>
                <a:schemeClr val="dk1"/>
              </a:buClr>
              <a:buSzPts val="980"/>
              <a:buNone/>
              <a:defRPr sz="1400"/>
            </a:lvl2pPr>
            <a:lvl3pPr marL="1371600" lvl="2" indent="-228600" algn="l">
              <a:lnSpc>
                <a:spcPct val="100000"/>
              </a:lnSpc>
              <a:spcBef>
                <a:spcPts val="500"/>
              </a:spcBef>
              <a:spcAft>
                <a:spcPts val="0"/>
              </a:spcAft>
              <a:buClr>
                <a:schemeClr val="dk1"/>
              </a:buClr>
              <a:buSzPts val="876"/>
              <a:buFont typeface="Arial"/>
              <a:buNone/>
              <a:defRPr sz="1200"/>
            </a:lvl3pPr>
            <a:lvl4pPr marL="1828800" lvl="3" indent="-228600" algn="l">
              <a:lnSpc>
                <a:spcPct val="100000"/>
              </a:lnSpc>
              <a:spcBef>
                <a:spcPts val="500"/>
              </a:spcBef>
              <a:spcAft>
                <a:spcPts val="0"/>
              </a:spcAft>
              <a:buClr>
                <a:schemeClr val="dk1"/>
              </a:buClr>
              <a:buSzPts val="730"/>
              <a:buNone/>
              <a:defRPr sz="1000"/>
            </a:lvl4pPr>
            <a:lvl5pPr marL="2286000" lvl="4" indent="-228600" algn="l">
              <a:lnSpc>
                <a:spcPct val="100000"/>
              </a:lnSpc>
              <a:spcBef>
                <a:spcPts val="500"/>
              </a:spcBef>
              <a:spcAft>
                <a:spcPts val="0"/>
              </a:spcAft>
              <a:buClr>
                <a:schemeClr val="dk1"/>
              </a:buClr>
              <a:buSzPts val="73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3"/>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839788" y="615915"/>
            <a:ext cx="3932237" cy="167008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4"/>
          <p:cNvSpPr>
            <a:spLocks noGrp="1"/>
          </p:cNvSpPr>
          <p:nvPr>
            <p:ph type="pic" idx="2"/>
          </p:nvPr>
        </p:nvSpPr>
        <p:spPr>
          <a:xfrm>
            <a:off x="5183188" y="987425"/>
            <a:ext cx="6172200" cy="4873625"/>
          </a:xfrm>
          <a:prstGeom prst="rect">
            <a:avLst/>
          </a:prstGeom>
          <a:noFill/>
          <a:ln>
            <a:noFill/>
          </a:ln>
        </p:spPr>
      </p:sp>
      <p:sp>
        <p:nvSpPr>
          <p:cNvPr id="74" name="Google Shape;74;p34"/>
          <p:cNvSpPr txBox="1">
            <a:spLocks noGrp="1"/>
          </p:cNvSpPr>
          <p:nvPr>
            <p:ph type="body" idx="1"/>
          </p:nvPr>
        </p:nvSpPr>
        <p:spPr>
          <a:xfrm>
            <a:off x="839788" y="2365744"/>
            <a:ext cx="3932237" cy="350324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314"/>
              <a:buFont typeface="Arial"/>
              <a:buNone/>
              <a:defRPr sz="1800"/>
            </a:lvl1pPr>
            <a:lvl2pPr marL="914400" lvl="1" indent="-228600" algn="l">
              <a:lnSpc>
                <a:spcPct val="100000"/>
              </a:lnSpc>
              <a:spcBef>
                <a:spcPts val="500"/>
              </a:spcBef>
              <a:spcAft>
                <a:spcPts val="0"/>
              </a:spcAft>
              <a:buClr>
                <a:schemeClr val="dk1"/>
              </a:buClr>
              <a:buSzPts val="980"/>
              <a:buNone/>
              <a:defRPr sz="1400"/>
            </a:lvl2pPr>
            <a:lvl3pPr marL="1371600" lvl="2" indent="-228600" algn="l">
              <a:lnSpc>
                <a:spcPct val="100000"/>
              </a:lnSpc>
              <a:spcBef>
                <a:spcPts val="500"/>
              </a:spcBef>
              <a:spcAft>
                <a:spcPts val="0"/>
              </a:spcAft>
              <a:buClr>
                <a:schemeClr val="dk1"/>
              </a:buClr>
              <a:buSzPts val="876"/>
              <a:buFont typeface="Arial"/>
              <a:buNone/>
              <a:defRPr sz="1200"/>
            </a:lvl3pPr>
            <a:lvl4pPr marL="1828800" lvl="3" indent="-228600" algn="l">
              <a:lnSpc>
                <a:spcPct val="100000"/>
              </a:lnSpc>
              <a:spcBef>
                <a:spcPts val="500"/>
              </a:spcBef>
              <a:spcAft>
                <a:spcPts val="0"/>
              </a:spcAft>
              <a:buClr>
                <a:schemeClr val="dk1"/>
              </a:buClr>
              <a:buSzPts val="730"/>
              <a:buNone/>
              <a:defRPr sz="1000"/>
            </a:lvl4pPr>
            <a:lvl5pPr marL="2286000" lvl="4" indent="-228600" algn="l">
              <a:lnSpc>
                <a:spcPct val="100000"/>
              </a:lnSpc>
              <a:spcBef>
                <a:spcPts val="500"/>
              </a:spcBef>
              <a:spcAft>
                <a:spcPts val="0"/>
              </a:spcAft>
              <a:buClr>
                <a:schemeClr val="dk1"/>
              </a:buClr>
              <a:buSzPts val="73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34"/>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5"/>
          <p:cNvSpPr/>
          <p:nvPr/>
        </p:nvSpPr>
        <p:spPr>
          <a:xfrm>
            <a:off x="372926" y="367993"/>
            <a:ext cx="11499601" cy="6203902"/>
          </a:xfrm>
          <a:custGeom>
            <a:avLst/>
            <a:gdLst/>
            <a:ahLst/>
            <a:cxnLst/>
            <a:rect l="l" t="t" r="r" b="b"/>
            <a:pathLst>
              <a:path w="11499601" h="6250474" extrusionOk="0">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5"/>
          <p:cNvSpPr txBox="1">
            <a:spLocks noGrp="1"/>
          </p:cNvSpPr>
          <p:nvPr>
            <p:ph type="title"/>
          </p:nvPr>
        </p:nvSpPr>
        <p:spPr>
          <a:xfrm>
            <a:off x="1020724" y="558209"/>
            <a:ext cx="10333075" cy="1414131"/>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5"/>
          <p:cNvSpPr txBox="1">
            <a:spLocks noGrp="1"/>
          </p:cNvSpPr>
          <p:nvPr>
            <p:ph type="body" idx="1"/>
          </p:nvPr>
        </p:nvSpPr>
        <p:spPr>
          <a:xfrm>
            <a:off x="1020726" y="2089298"/>
            <a:ext cx="10333074" cy="38277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dk1"/>
              </a:buClr>
              <a:buSzPts val="2336"/>
              <a:buFont typeface="Arial"/>
              <a:buNone/>
              <a:defRPr sz="3200" b="1" i="0" u="none" strike="noStrike" cap="none">
                <a:solidFill>
                  <a:schemeClr val="dk1"/>
                </a:solidFill>
                <a:latin typeface="Arial"/>
                <a:ea typeface="Arial"/>
                <a:cs typeface="Arial"/>
                <a:sym typeface="Arial"/>
              </a:defRPr>
            </a:lvl1pPr>
            <a:lvl2pPr marL="914400" marR="0" lvl="1" indent="-353060" algn="l" rtl="0">
              <a:lnSpc>
                <a:spcPct val="100000"/>
              </a:lnSpc>
              <a:spcBef>
                <a:spcPts val="500"/>
              </a:spcBef>
              <a:spcAft>
                <a:spcPts val="0"/>
              </a:spcAft>
              <a:buClr>
                <a:schemeClr val="dk1"/>
              </a:buClr>
              <a:buSzPts val="1960"/>
              <a:buFont typeface="Arial"/>
              <a:buChar char="•"/>
              <a:defRPr sz="2800" b="1" i="0" u="none" strike="noStrike" cap="none">
                <a:solidFill>
                  <a:schemeClr val="dk1"/>
                </a:solidFill>
                <a:latin typeface="Arial"/>
                <a:ea typeface="Arial"/>
                <a:cs typeface="Arial"/>
                <a:sym typeface="Arial"/>
              </a:defRPr>
            </a:lvl2pPr>
            <a:lvl3pPr marL="1371600" marR="0" lvl="2" indent="-228600" algn="l" rtl="0">
              <a:lnSpc>
                <a:spcPct val="100000"/>
              </a:lnSpc>
              <a:spcBef>
                <a:spcPts val="500"/>
              </a:spcBef>
              <a:spcAft>
                <a:spcPts val="0"/>
              </a:spcAft>
              <a:buClr>
                <a:schemeClr val="dk1"/>
              </a:buClr>
              <a:buSzPts val="1752"/>
              <a:buFont typeface="Arial"/>
              <a:buNone/>
              <a:defRPr sz="2400" b="1" i="0" u="none" strike="noStrike" cap="none">
                <a:solidFill>
                  <a:schemeClr val="dk1"/>
                </a:solidFill>
                <a:latin typeface="Arial"/>
                <a:ea typeface="Arial"/>
                <a:cs typeface="Arial"/>
                <a:sym typeface="Arial"/>
              </a:defRPr>
            </a:lvl3pPr>
            <a:lvl4pPr marL="1828800" marR="0" lvl="3" indent="-321310" algn="l" rtl="0">
              <a:lnSpc>
                <a:spcPct val="100000"/>
              </a:lnSpc>
              <a:spcBef>
                <a:spcPts val="500"/>
              </a:spcBef>
              <a:spcAft>
                <a:spcPts val="0"/>
              </a:spcAft>
              <a:buClr>
                <a:schemeClr val="dk1"/>
              </a:buClr>
              <a:buSzPts val="1460"/>
              <a:buFont typeface="Arial"/>
              <a:buChar char="•"/>
              <a:defRPr sz="2000" b="1" i="0" u="none" strike="noStrike" cap="none">
                <a:solidFill>
                  <a:schemeClr val="dk1"/>
                </a:solidFill>
                <a:latin typeface="Arial"/>
                <a:ea typeface="Arial"/>
                <a:cs typeface="Arial"/>
                <a:sym typeface="Arial"/>
              </a:defRPr>
            </a:lvl4pPr>
            <a:lvl5pPr marL="2286000" marR="0" lvl="4" indent="-228600" algn="l" rtl="0">
              <a:lnSpc>
                <a:spcPct val="100000"/>
              </a:lnSpc>
              <a:spcBef>
                <a:spcPts val="500"/>
              </a:spcBef>
              <a:spcAft>
                <a:spcPts val="0"/>
              </a:spcAft>
              <a:buClr>
                <a:schemeClr val="dk1"/>
              </a:buClr>
              <a:buSzPts val="1460"/>
              <a:buFont typeface="Arial"/>
              <a:buNone/>
              <a:defRPr sz="20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dt" idx="10"/>
          </p:nvPr>
        </p:nvSpPr>
        <p:spPr>
          <a:xfrm>
            <a:off x="467834" y="6356350"/>
            <a:ext cx="260497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ftr" idx="11"/>
          </p:nvPr>
        </p:nvSpPr>
        <p:spPr>
          <a:xfrm>
            <a:off x="7756153" y="6356350"/>
            <a:ext cx="344410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5"/>
          <p:cNvSpPr txBox="1">
            <a:spLocks noGrp="1"/>
          </p:cNvSpPr>
          <p:nvPr>
            <p:ph type="sldNum" idx="12"/>
          </p:nvPr>
        </p:nvSpPr>
        <p:spPr>
          <a:xfrm>
            <a:off x="11200263" y="6356350"/>
            <a:ext cx="52390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Arial"/>
                <a:ea typeface="Arial"/>
                <a:cs typeface="Arial"/>
                <a:sym typeface="Arial"/>
              </a:defRPr>
            </a:lvl1pPr>
            <a:lvl2pPr marL="0" marR="0" lvl="1" indent="0" algn="r" rtl="0">
              <a:spcBef>
                <a:spcPts val="0"/>
              </a:spcBef>
              <a:buNone/>
              <a:defRPr sz="1200" b="1" i="0" u="none" strike="noStrike" cap="none">
                <a:solidFill>
                  <a:schemeClr val="dk1"/>
                </a:solidFill>
                <a:latin typeface="Arial"/>
                <a:ea typeface="Arial"/>
                <a:cs typeface="Arial"/>
                <a:sym typeface="Arial"/>
              </a:defRPr>
            </a:lvl2pPr>
            <a:lvl3pPr marL="0" marR="0" lvl="2" indent="0" algn="r" rtl="0">
              <a:spcBef>
                <a:spcPts val="0"/>
              </a:spcBef>
              <a:buNone/>
              <a:defRPr sz="1200" b="1" i="0" u="none" strike="noStrike" cap="none">
                <a:solidFill>
                  <a:schemeClr val="dk1"/>
                </a:solidFill>
                <a:latin typeface="Arial"/>
                <a:ea typeface="Arial"/>
                <a:cs typeface="Arial"/>
                <a:sym typeface="Arial"/>
              </a:defRPr>
            </a:lvl3pPr>
            <a:lvl4pPr marL="0" marR="0" lvl="3" indent="0" algn="r" rtl="0">
              <a:spcBef>
                <a:spcPts val="0"/>
              </a:spcBef>
              <a:buNone/>
              <a:defRPr sz="1200" b="1" i="0" u="none" strike="noStrike" cap="none">
                <a:solidFill>
                  <a:schemeClr val="dk1"/>
                </a:solidFill>
                <a:latin typeface="Arial"/>
                <a:ea typeface="Arial"/>
                <a:cs typeface="Arial"/>
                <a:sym typeface="Arial"/>
              </a:defRPr>
            </a:lvl4pPr>
            <a:lvl5pPr marL="0" marR="0" lvl="4" indent="0" algn="r" rtl="0">
              <a:spcBef>
                <a:spcPts val="0"/>
              </a:spcBef>
              <a:buNone/>
              <a:defRPr sz="1200" b="1" i="0" u="none" strike="noStrike" cap="none">
                <a:solidFill>
                  <a:schemeClr val="dk1"/>
                </a:solidFill>
                <a:latin typeface="Arial"/>
                <a:ea typeface="Arial"/>
                <a:cs typeface="Arial"/>
                <a:sym typeface="Arial"/>
              </a:defRPr>
            </a:lvl5pPr>
            <a:lvl6pPr marL="0" marR="0" lvl="5" indent="0" algn="r" rtl="0">
              <a:spcBef>
                <a:spcPts val="0"/>
              </a:spcBef>
              <a:buNone/>
              <a:defRPr sz="1200" b="1" i="0" u="none" strike="noStrike" cap="none">
                <a:solidFill>
                  <a:schemeClr val="dk1"/>
                </a:solidFill>
                <a:latin typeface="Arial"/>
                <a:ea typeface="Arial"/>
                <a:cs typeface="Arial"/>
                <a:sym typeface="Arial"/>
              </a:defRPr>
            </a:lvl6pPr>
            <a:lvl7pPr marL="0" marR="0" lvl="6" indent="0" algn="r" rtl="0">
              <a:spcBef>
                <a:spcPts val="0"/>
              </a:spcBef>
              <a:buNone/>
              <a:defRPr sz="1200" b="1" i="0" u="none" strike="noStrike" cap="none">
                <a:solidFill>
                  <a:schemeClr val="dk1"/>
                </a:solidFill>
                <a:latin typeface="Arial"/>
                <a:ea typeface="Arial"/>
                <a:cs typeface="Arial"/>
                <a:sym typeface="Arial"/>
              </a:defRPr>
            </a:lvl7pPr>
            <a:lvl8pPr marL="0" marR="0" lvl="7" indent="0" algn="r" rtl="0">
              <a:spcBef>
                <a:spcPts val="0"/>
              </a:spcBef>
              <a:buNone/>
              <a:defRPr sz="1200" b="1" i="0" u="none" strike="noStrike" cap="none">
                <a:solidFill>
                  <a:schemeClr val="dk1"/>
                </a:solidFill>
                <a:latin typeface="Arial"/>
                <a:ea typeface="Arial"/>
                <a:cs typeface="Arial"/>
                <a:sym typeface="Arial"/>
              </a:defRPr>
            </a:lvl8pPr>
            <a:lvl9pPr marL="0" marR="0" lvl="8" indent="0" algn="r" rtl="0">
              <a:spcBef>
                <a:spcPts val="0"/>
              </a:spcBef>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25"/>
          <p:cNvSpPr/>
          <p:nvPr/>
        </p:nvSpPr>
        <p:spPr>
          <a:xfrm>
            <a:off x="403284" y="389461"/>
            <a:ext cx="11499601" cy="6203902"/>
          </a:xfrm>
          <a:custGeom>
            <a:avLst/>
            <a:gdLst/>
            <a:ahLst/>
            <a:cxnLst/>
            <a:rect l="l" t="t" r="r" b="b"/>
            <a:pathLst>
              <a:path w="11499601" h="6250474" extrusionOk="0">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IeBxeOxFy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www.youtube.com/watch?v=TIeBxeOxFyE"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4"/>
        <p:cNvGrpSpPr/>
        <p:nvPr/>
      </p:nvGrpSpPr>
      <p:grpSpPr>
        <a:xfrm>
          <a:off x="0" y="0"/>
          <a:ext cx="0" cy="0"/>
          <a:chOff x="0" y="0"/>
          <a:chExt cx="0" cy="0"/>
        </a:xfrm>
      </p:grpSpPr>
      <p:sp>
        <p:nvSpPr>
          <p:cNvPr id="95" name="Google Shape;95;p1"/>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6" name="Google Shape;96;p1" descr="Pink and blue acrylic paint"/>
          <p:cNvPicPr preferRelativeResize="0"/>
          <p:nvPr/>
        </p:nvPicPr>
        <p:blipFill rotWithShape="1">
          <a:blip r:embed="rId3">
            <a:alphaModFix/>
          </a:blip>
          <a:srcRect t="4260" b="14512"/>
          <a:stretch/>
        </p:blipFill>
        <p:spPr>
          <a:xfrm>
            <a:off x="20" y="10"/>
            <a:ext cx="12191981" cy="6857990"/>
          </a:xfrm>
          <a:prstGeom prst="rect">
            <a:avLst/>
          </a:prstGeom>
          <a:noFill/>
          <a:ln>
            <a:noFill/>
          </a:ln>
        </p:spPr>
      </p:pic>
      <p:sp>
        <p:nvSpPr>
          <p:cNvPr id="97" name="Google Shape;97;p1"/>
          <p:cNvSpPr/>
          <p:nvPr/>
        </p:nvSpPr>
        <p:spPr>
          <a:xfrm rot="-202576">
            <a:off x="496546" y="475905"/>
            <a:ext cx="5522001" cy="2792916"/>
          </a:xfrm>
          <a:custGeom>
            <a:avLst/>
            <a:gdLst/>
            <a:ahLst/>
            <a:cxnLst/>
            <a:rect l="l" t="t" r="r" b="b"/>
            <a:pathLst>
              <a:path w="4428763" h="2102473" extrusionOk="0">
                <a:moveTo>
                  <a:pt x="722695" y="1737220"/>
                </a:moveTo>
                <a:cubicBezTo>
                  <a:pt x="541817" y="1663774"/>
                  <a:pt x="289955" y="1568409"/>
                  <a:pt x="175828" y="1375079"/>
                </a:cubicBezTo>
                <a:cubicBezTo>
                  <a:pt x="61701" y="1181749"/>
                  <a:pt x="-64905" y="796115"/>
                  <a:pt x="37935" y="577239"/>
                </a:cubicBezTo>
                <a:cubicBezTo>
                  <a:pt x="140775" y="358363"/>
                  <a:pt x="162043" y="140692"/>
                  <a:pt x="792871" y="61822"/>
                </a:cubicBezTo>
                <a:cubicBezTo>
                  <a:pt x="1423699" y="-17048"/>
                  <a:pt x="3216921" y="-37702"/>
                  <a:pt x="3822903" y="104021"/>
                </a:cubicBezTo>
                <a:cubicBezTo>
                  <a:pt x="4428885" y="245744"/>
                  <a:pt x="4416953" y="658639"/>
                  <a:pt x="4428763" y="912158"/>
                </a:cubicBezTo>
                <a:cubicBezTo>
                  <a:pt x="4404194" y="1365424"/>
                  <a:pt x="4118565" y="1619581"/>
                  <a:pt x="3573742" y="1763364"/>
                </a:cubicBezTo>
                <a:cubicBezTo>
                  <a:pt x="3028919" y="1907147"/>
                  <a:pt x="1313245" y="1816204"/>
                  <a:pt x="1159826" y="1774853"/>
                </a:cubicBezTo>
                <a:cubicBezTo>
                  <a:pt x="1098295" y="1880771"/>
                  <a:pt x="1112279" y="1894673"/>
                  <a:pt x="1161009" y="2102473"/>
                </a:cubicBezTo>
                <a:cubicBezTo>
                  <a:pt x="929550" y="1950845"/>
                  <a:pt x="722695" y="1737220"/>
                  <a:pt x="722695" y="17372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 name="Google Shape;98;p1"/>
          <p:cNvSpPr txBox="1">
            <a:spLocks noGrp="1"/>
          </p:cNvSpPr>
          <p:nvPr>
            <p:ph type="ctrTitle"/>
          </p:nvPr>
        </p:nvSpPr>
        <p:spPr>
          <a:xfrm>
            <a:off x="769256" y="623429"/>
            <a:ext cx="5036457" cy="128292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ts val="4800"/>
              <a:buFont typeface="Arial"/>
              <a:buNone/>
            </a:pPr>
            <a:r>
              <a:rPr lang="en-US" dirty="0">
                <a:solidFill>
                  <a:schemeClr val="accent1">
                    <a:lumMod val="50000"/>
                  </a:schemeClr>
                </a:solidFill>
              </a:rPr>
              <a:t>Suicide Awareness</a:t>
            </a:r>
            <a:endParaRPr dirty="0">
              <a:solidFill>
                <a:schemeClr val="accent1">
                  <a:lumMod val="50000"/>
                </a:schemeClr>
              </a:solidFill>
            </a:endParaRPr>
          </a:p>
        </p:txBody>
      </p:sp>
      <p:sp>
        <p:nvSpPr>
          <p:cNvPr id="99" name="Google Shape;99;p1"/>
          <p:cNvSpPr txBox="1">
            <a:spLocks noGrp="1"/>
          </p:cNvSpPr>
          <p:nvPr>
            <p:ph type="subTitle" idx="1"/>
          </p:nvPr>
        </p:nvSpPr>
        <p:spPr>
          <a:xfrm>
            <a:off x="943430" y="1942853"/>
            <a:ext cx="4296227" cy="767971"/>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Clr>
                <a:schemeClr val="dk1"/>
              </a:buClr>
              <a:buSzPct val="73000"/>
              <a:buFont typeface="Arial"/>
              <a:buNone/>
            </a:pPr>
            <a:r>
              <a:rPr lang="en-US" dirty="0">
                <a:solidFill>
                  <a:schemeClr val="accent1"/>
                </a:solidFill>
                <a:latin typeface="Cavolini" panose="020B0502040204020203" pitchFamily="66" charset="0"/>
                <a:cs typeface="Cavolini" panose="020B0502040204020203" pitchFamily="66" charset="0"/>
              </a:rPr>
              <a:t>From your Friendly Neighborhood Counselors</a:t>
            </a:r>
            <a:endParaRPr dirty="0">
              <a:solidFill>
                <a:schemeClr val="accent1"/>
              </a:solidFill>
              <a:latin typeface="Cavolini" panose="020B0502040204020203" pitchFamily="66" charset="0"/>
              <a:cs typeface="Cavolini" panose="020B0502040204020203" pitchFamily="66" charset="0"/>
            </a:endParaRPr>
          </a:p>
        </p:txBody>
      </p:sp>
      <p:sp>
        <p:nvSpPr>
          <p:cNvPr id="100" name="Google Shape;100;p1"/>
          <p:cNvSpPr/>
          <p:nvPr/>
        </p:nvSpPr>
        <p:spPr>
          <a:xfrm rot="-199964">
            <a:off x="618941" y="307574"/>
            <a:ext cx="5523151" cy="3264322"/>
          </a:xfrm>
          <a:custGeom>
            <a:avLst/>
            <a:gdLst/>
            <a:ahLst/>
            <a:cxnLst/>
            <a:rect l="l" t="t" r="r" b="b"/>
            <a:pathLst>
              <a:path w="4428763" h="2102473" extrusionOk="0">
                <a:moveTo>
                  <a:pt x="722695" y="1737220"/>
                </a:moveTo>
                <a:cubicBezTo>
                  <a:pt x="541817" y="1663774"/>
                  <a:pt x="289955" y="1568409"/>
                  <a:pt x="175828" y="1375079"/>
                </a:cubicBezTo>
                <a:cubicBezTo>
                  <a:pt x="61701" y="1181749"/>
                  <a:pt x="-64905" y="796115"/>
                  <a:pt x="37935" y="577239"/>
                </a:cubicBezTo>
                <a:cubicBezTo>
                  <a:pt x="140775" y="358363"/>
                  <a:pt x="162043" y="140692"/>
                  <a:pt x="792871" y="61822"/>
                </a:cubicBezTo>
                <a:cubicBezTo>
                  <a:pt x="1423699" y="-17048"/>
                  <a:pt x="3216921" y="-37702"/>
                  <a:pt x="3822903" y="104021"/>
                </a:cubicBezTo>
                <a:cubicBezTo>
                  <a:pt x="4428885" y="245744"/>
                  <a:pt x="4416953" y="658639"/>
                  <a:pt x="4428763" y="912158"/>
                </a:cubicBezTo>
                <a:cubicBezTo>
                  <a:pt x="4404194" y="1365424"/>
                  <a:pt x="4118565" y="1619581"/>
                  <a:pt x="3573742" y="1763364"/>
                </a:cubicBezTo>
                <a:cubicBezTo>
                  <a:pt x="3028919" y="1907147"/>
                  <a:pt x="1313245" y="1816204"/>
                  <a:pt x="1159826" y="1774853"/>
                </a:cubicBezTo>
                <a:cubicBezTo>
                  <a:pt x="1098295" y="1880771"/>
                  <a:pt x="1112279" y="1894673"/>
                  <a:pt x="1161009" y="2102473"/>
                </a:cubicBezTo>
                <a:cubicBezTo>
                  <a:pt x="929550" y="1950845"/>
                  <a:pt x="722695" y="1737220"/>
                  <a:pt x="722695" y="1737220"/>
                </a:cubicBezTo>
                <a:close/>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fade">
                                      <p:cBhvr>
                                        <p:cTn id="17"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929461" y="403484"/>
            <a:ext cx="10333200" cy="1414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Arial"/>
              <a:buNone/>
            </a:pPr>
            <a:r>
              <a:rPr lang="en-US" sz="8000" dirty="0">
                <a:solidFill>
                  <a:srgbClr val="92D050"/>
                </a:solidFill>
              </a:rPr>
              <a:t>Q</a:t>
            </a:r>
            <a:r>
              <a:rPr lang="en-US" sz="8000" dirty="0">
                <a:solidFill>
                  <a:schemeClr val="accent3"/>
                </a:solidFill>
              </a:rPr>
              <a:t>P</a:t>
            </a:r>
            <a:r>
              <a:rPr lang="en-US" sz="8000" dirty="0">
                <a:solidFill>
                  <a:srgbClr val="FFC000"/>
                </a:solidFill>
              </a:rPr>
              <a:t>R</a:t>
            </a:r>
            <a:endParaRPr sz="8000" dirty="0">
              <a:solidFill>
                <a:srgbClr val="FFC000"/>
              </a:solidFill>
            </a:endParaRPr>
          </a:p>
        </p:txBody>
      </p:sp>
      <p:sp>
        <p:nvSpPr>
          <p:cNvPr id="227" name="Google Shape;227;p17"/>
          <p:cNvSpPr txBox="1">
            <a:spLocks noGrp="1"/>
          </p:cNvSpPr>
          <p:nvPr>
            <p:ph type="body" idx="1"/>
          </p:nvPr>
        </p:nvSpPr>
        <p:spPr>
          <a:xfrm>
            <a:off x="929461" y="3276684"/>
            <a:ext cx="3175152" cy="832921"/>
          </a:xfrm>
          <a:prstGeom prst="round2DiagRect">
            <a:avLst/>
          </a:prstGeom>
          <a:solidFill>
            <a:srgbClr val="92D050"/>
          </a:solid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ct val="73000"/>
              <a:buFont typeface="Arial"/>
              <a:buNone/>
            </a:pPr>
            <a:r>
              <a:rPr lang="en-US" dirty="0">
                <a:solidFill>
                  <a:schemeClr val="bg1"/>
                </a:solidFill>
              </a:rPr>
              <a:t>Q =Question</a:t>
            </a:r>
            <a:endParaRPr dirty="0">
              <a:solidFill>
                <a:schemeClr val="bg1"/>
              </a:solidFill>
            </a:endParaRPr>
          </a:p>
        </p:txBody>
      </p:sp>
      <p:pic>
        <p:nvPicPr>
          <p:cNvPr id="228" name="Google Shape;228;p17" descr="Icon&#10;&#10;Description automatically generated"/>
          <p:cNvPicPr preferRelativeResize="0"/>
          <p:nvPr/>
        </p:nvPicPr>
        <p:blipFill rotWithShape="1">
          <a:blip r:embed="rId3">
            <a:alphaModFix/>
          </a:blip>
          <a:srcRect/>
          <a:stretch/>
        </p:blipFill>
        <p:spPr>
          <a:xfrm rot="-774234">
            <a:off x="9969932" y="465403"/>
            <a:ext cx="1056768" cy="1972339"/>
          </a:xfrm>
          <a:prstGeom prst="rect">
            <a:avLst/>
          </a:prstGeom>
          <a:noFill/>
          <a:ln>
            <a:noFill/>
          </a:ln>
        </p:spPr>
      </p:pic>
      <p:pic>
        <p:nvPicPr>
          <p:cNvPr id="229" name="Google Shape;229;p17" descr="Icon&#10;&#10;Description automatically generated"/>
          <p:cNvPicPr preferRelativeResize="0"/>
          <p:nvPr/>
        </p:nvPicPr>
        <p:blipFill rotWithShape="1">
          <a:blip r:embed="rId3">
            <a:alphaModFix/>
          </a:blip>
          <a:srcRect/>
          <a:stretch/>
        </p:blipFill>
        <p:spPr>
          <a:xfrm rot="-1818959">
            <a:off x="8301225" y="744506"/>
            <a:ext cx="757684" cy="1414133"/>
          </a:xfrm>
          <a:prstGeom prst="rect">
            <a:avLst/>
          </a:prstGeom>
          <a:noFill/>
          <a:ln>
            <a:noFill/>
          </a:ln>
        </p:spPr>
      </p:pic>
      <p:pic>
        <p:nvPicPr>
          <p:cNvPr id="230" name="Google Shape;230;p17" descr="Icon&#10;&#10;Description automatically generated"/>
          <p:cNvPicPr preferRelativeResize="0"/>
          <p:nvPr/>
        </p:nvPicPr>
        <p:blipFill rotWithShape="1">
          <a:blip r:embed="rId3">
            <a:alphaModFix/>
          </a:blip>
          <a:srcRect/>
          <a:stretch/>
        </p:blipFill>
        <p:spPr>
          <a:xfrm rot="451060">
            <a:off x="11054263" y="1052166"/>
            <a:ext cx="757683" cy="1414130"/>
          </a:xfrm>
          <a:prstGeom prst="rect">
            <a:avLst/>
          </a:prstGeom>
          <a:noFill/>
          <a:ln>
            <a:noFill/>
          </a:ln>
        </p:spPr>
      </p:pic>
      <p:pic>
        <p:nvPicPr>
          <p:cNvPr id="231" name="Google Shape;231;p17" descr="Icon&#10;&#10;Description automatically generated"/>
          <p:cNvPicPr preferRelativeResize="0"/>
          <p:nvPr/>
        </p:nvPicPr>
        <p:blipFill rotWithShape="1">
          <a:blip r:embed="rId3">
            <a:alphaModFix/>
          </a:blip>
          <a:srcRect/>
          <a:stretch/>
        </p:blipFill>
        <p:spPr>
          <a:xfrm rot="-643156">
            <a:off x="9256542" y="1189459"/>
            <a:ext cx="397216" cy="741359"/>
          </a:xfrm>
          <a:prstGeom prst="rect">
            <a:avLst/>
          </a:prstGeom>
          <a:noFill/>
          <a:ln>
            <a:noFill/>
          </a:ln>
        </p:spPr>
      </p:pic>
      <p:sp>
        <p:nvSpPr>
          <p:cNvPr id="2" name="TextBox 1">
            <a:extLst>
              <a:ext uri="{FF2B5EF4-FFF2-40B4-BE49-F238E27FC236}">
                <a16:creationId xmlns:a16="http://schemas.microsoft.com/office/drawing/2014/main" id="{EF673CA8-214D-A2D2-7700-587870CB0934}"/>
              </a:ext>
            </a:extLst>
          </p:cNvPr>
          <p:cNvSpPr txBox="1"/>
          <p:nvPr/>
        </p:nvSpPr>
        <p:spPr>
          <a:xfrm>
            <a:off x="4630162" y="2498413"/>
            <a:ext cx="6603423" cy="3121367"/>
          </a:xfrm>
          <a:prstGeom prst="rect">
            <a:avLst/>
          </a:prstGeom>
          <a:ln>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lvl="0" indent="0" algn="l" rtl="0">
              <a:lnSpc>
                <a:spcPct val="100000"/>
              </a:lnSpc>
              <a:spcBef>
                <a:spcPts val="0"/>
              </a:spcBef>
              <a:spcAft>
                <a:spcPts val="0"/>
              </a:spcAft>
              <a:buClr>
                <a:schemeClr val="dk1"/>
              </a:buClr>
              <a:buSzPct val="73000"/>
              <a:buFont typeface="Arial"/>
              <a:buNone/>
            </a:pPr>
            <a:r>
              <a:rPr lang="en-US" sz="1800" b="1" i="0" dirty="0">
                <a:solidFill>
                  <a:srgbClr val="000000"/>
                </a:solidFill>
                <a:effectLst/>
                <a:latin typeface="+mn-lt"/>
              </a:rPr>
              <a:t>Asking direct questions is one of the best ways to help others open up, and start an important dialogue that could save their life.</a:t>
            </a:r>
          </a:p>
          <a:p>
            <a:pPr marL="742950" lvl="1" indent="-451897" algn="l" rtl="0">
              <a:lnSpc>
                <a:spcPct val="100000"/>
              </a:lnSpc>
              <a:spcBef>
                <a:spcPts val="500"/>
              </a:spcBef>
              <a:spcAft>
                <a:spcPts val="0"/>
              </a:spcAft>
              <a:buSzPct val="45000"/>
              <a:buAutoNum type="arabicPeriod"/>
            </a:pPr>
            <a:r>
              <a:rPr lang="en-US" sz="1800" b="1" dirty="0">
                <a:latin typeface="+mn-lt"/>
              </a:rPr>
              <a:t>I haven’t seen you around lately, are you doing ok?</a:t>
            </a:r>
          </a:p>
          <a:p>
            <a:pPr marL="742950" lvl="1" indent="-451897" algn="l" rtl="0">
              <a:lnSpc>
                <a:spcPct val="100000"/>
              </a:lnSpc>
              <a:spcBef>
                <a:spcPts val="500"/>
              </a:spcBef>
              <a:spcAft>
                <a:spcPts val="0"/>
              </a:spcAft>
              <a:buSzPct val="45000"/>
              <a:buAutoNum type="arabicPeriod"/>
            </a:pPr>
            <a:r>
              <a:rPr lang="en-US" sz="1800" b="1" dirty="0">
                <a:latin typeface="+mn-lt"/>
              </a:rPr>
              <a:t>I feel like you want to tell me something, what is going on?</a:t>
            </a:r>
          </a:p>
          <a:p>
            <a:pPr marL="742950" lvl="1" indent="-451897" algn="l" rtl="0">
              <a:lnSpc>
                <a:spcPct val="100000"/>
              </a:lnSpc>
              <a:spcBef>
                <a:spcPts val="500"/>
              </a:spcBef>
              <a:spcAft>
                <a:spcPts val="0"/>
              </a:spcAft>
              <a:buSzPct val="45000"/>
              <a:buAutoNum type="arabicPeriod"/>
            </a:pPr>
            <a:r>
              <a:rPr lang="en-US" sz="1800" b="1" dirty="0">
                <a:latin typeface="+mn-lt"/>
              </a:rPr>
              <a:t>Are you thinking about suicide?</a:t>
            </a:r>
          </a:p>
          <a:p>
            <a:pPr marL="742950" lvl="1" indent="-451897" algn="l" rtl="0">
              <a:lnSpc>
                <a:spcPct val="100000"/>
              </a:lnSpc>
              <a:spcBef>
                <a:spcPts val="500"/>
              </a:spcBef>
              <a:spcAft>
                <a:spcPts val="0"/>
              </a:spcAft>
              <a:buSzPct val="45000"/>
              <a:buAutoNum type="arabicPeriod"/>
            </a:pPr>
            <a:r>
              <a:rPr lang="en-US" sz="1800" b="1" dirty="0">
                <a:latin typeface="+mn-lt"/>
              </a:rPr>
              <a:t>You seem stressed. Can I help you with anything?</a:t>
            </a:r>
          </a:p>
          <a:p>
            <a:pPr marL="742950" lvl="1" indent="-451897" algn="l" rtl="0">
              <a:lnSpc>
                <a:spcPct val="100000"/>
              </a:lnSpc>
              <a:spcBef>
                <a:spcPts val="500"/>
              </a:spcBef>
              <a:spcAft>
                <a:spcPts val="0"/>
              </a:spcAft>
              <a:buSzPct val="45000"/>
              <a:buAutoNum type="arabicPeriod"/>
            </a:pPr>
            <a:r>
              <a:rPr lang="en-US" sz="1800" b="1" dirty="0">
                <a:latin typeface="+mn-lt"/>
              </a:rPr>
              <a:t>You seem down. Is everything ok?</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5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7F84-19D3-5D8C-DCFA-D429A51D3B4B}"/>
              </a:ext>
            </a:extLst>
          </p:cNvPr>
          <p:cNvSpPr>
            <a:spLocks noGrp="1"/>
          </p:cNvSpPr>
          <p:nvPr>
            <p:ph type="title"/>
          </p:nvPr>
        </p:nvSpPr>
        <p:spPr>
          <a:xfrm>
            <a:off x="838201" y="2589028"/>
            <a:ext cx="3695655" cy="1414131"/>
          </a:xfrm>
          <a:prstGeom prst="round2DiagRect">
            <a:avLst/>
          </a:prstGeom>
          <a:solidFill>
            <a:schemeClr val="accent3"/>
          </a:solidFill>
        </p:spPr>
        <p:txBody>
          <a:bodyPr>
            <a:normAutofit fontScale="90000"/>
          </a:bodyPr>
          <a:lstStyle/>
          <a:p>
            <a:pPr algn="ctr"/>
            <a:r>
              <a:rPr lang="en-US" dirty="0">
                <a:solidFill>
                  <a:schemeClr val="bg1"/>
                </a:solidFill>
              </a:rPr>
              <a:t>P=Persuade</a:t>
            </a:r>
          </a:p>
        </p:txBody>
      </p:sp>
      <p:sp>
        <p:nvSpPr>
          <p:cNvPr id="3" name="Text Placeholder 2">
            <a:extLst>
              <a:ext uri="{FF2B5EF4-FFF2-40B4-BE49-F238E27FC236}">
                <a16:creationId xmlns:a16="http://schemas.microsoft.com/office/drawing/2014/main" id="{5EC51004-AE12-D981-5749-CE6709FFEFDD}"/>
              </a:ext>
            </a:extLst>
          </p:cNvPr>
          <p:cNvSpPr>
            <a:spLocks noGrp="1"/>
          </p:cNvSpPr>
          <p:nvPr>
            <p:ph type="body" idx="1"/>
          </p:nvPr>
        </p:nvSpPr>
        <p:spPr>
          <a:xfrm>
            <a:off x="4716378" y="1924493"/>
            <a:ext cx="6637421" cy="2743200"/>
          </a:xfrm>
          <a:ln>
            <a:solidFill>
              <a:schemeClr val="accent3"/>
            </a:solidFill>
          </a:ln>
        </p:spPr>
        <p:txBody>
          <a:bodyPr/>
          <a:lstStyle/>
          <a:p>
            <a:pPr marL="0" lvl="0" indent="0" algn="l" rtl="0">
              <a:spcBef>
                <a:spcPts val="0"/>
              </a:spcBef>
              <a:spcAft>
                <a:spcPts val="0"/>
              </a:spcAft>
              <a:buNone/>
            </a:pPr>
            <a:r>
              <a:rPr lang="en-US" sz="3200" b="1" dirty="0"/>
              <a:t>Listen to what they have to say-Convince them to get help.</a:t>
            </a:r>
          </a:p>
          <a:p>
            <a:pPr marL="457200" lvl="0" indent="-384175" algn="l" rtl="0">
              <a:spcBef>
                <a:spcPts val="0"/>
              </a:spcBef>
              <a:spcAft>
                <a:spcPts val="0"/>
              </a:spcAft>
              <a:buSzPts val="2450"/>
              <a:buAutoNum type="arabicPeriod"/>
            </a:pPr>
            <a:r>
              <a:rPr lang="en-US" sz="3200" b="1" dirty="0"/>
              <a:t>Will you go with me to see a counselor?</a:t>
            </a:r>
          </a:p>
        </p:txBody>
      </p:sp>
      <p:pic>
        <p:nvPicPr>
          <p:cNvPr id="5" name="Picture 4">
            <a:extLst>
              <a:ext uri="{FF2B5EF4-FFF2-40B4-BE49-F238E27FC236}">
                <a16:creationId xmlns:a16="http://schemas.microsoft.com/office/drawing/2014/main" id="{23203E50-E0D7-2468-D9BD-ABD5083732C9}"/>
              </a:ext>
            </a:extLst>
          </p:cNvPr>
          <p:cNvPicPr>
            <a:picLocks noChangeAspect="1"/>
          </p:cNvPicPr>
          <p:nvPr/>
        </p:nvPicPr>
        <p:blipFill>
          <a:blip r:embed="rId2"/>
          <a:stretch>
            <a:fillRect/>
          </a:stretch>
        </p:blipFill>
        <p:spPr>
          <a:xfrm>
            <a:off x="838201" y="4081090"/>
            <a:ext cx="3605941" cy="2125097"/>
          </a:xfrm>
          <a:prstGeom prst="rect">
            <a:avLst/>
          </a:prstGeom>
          <a:ln>
            <a:noFill/>
          </a:ln>
          <a:effectLst>
            <a:softEdge rad="112500"/>
          </a:effectLst>
        </p:spPr>
      </p:pic>
    </p:spTree>
    <p:extLst>
      <p:ext uri="{BB962C8B-B14F-4D97-AF65-F5344CB8AC3E}">
        <p14:creationId xmlns:p14="http://schemas.microsoft.com/office/powerpoint/2010/main" val="25342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37E6-84C5-1EBD-03DF-C3B902A33038}"/>
              </a:ext>
            </a:extLst>
          </p:cNvPr>
          <p:cNvSpPr>
            <a:spLocks noGrp="1"/>
          </p:cNvSpPr>
          <p:nvPr>
            <p:ph type="title"/>
          </p:nvPr>
        </p:nvSpPr>
        <p:spPr>
          <a:xfrm>
            <a:off x="838201" y="2721934"/>
            <a:ext cx="2889539" cy="1414131"/>
          </a:xfrm>
          <a:prstGeom prst="round2DiagRect">
            <a:avLst/>
          </a:prstGeom>
          <a:solidFill>
            <a:srgbClr val="FFC000"/>
          </a:solidFill>
        </p:spPr>
        <p:txBody>
          <a:bodyPr/>
          <a:lstStyle/>
          <a:p>
            <a:r>
              <a:rPr lang="en-US" dirty="0">
                <a:solidFill>
                  <a:schemeClr val="bg1"/>
                </a:solidFill>
              </a:rPr>
              <a:t>R=Refer</a:t>
            </a:r>
          </a:p>
        </p:txBody>
      </p:sp>
      <p:sp>
        <p:nvSpPr>
          <p:cNvPr id="3" name="Text Placeholder 2">
            <a:extLst>
              <a:ext uri="{FF2B5EF4-FFF2-40B4-BE49-F238E27FC236}">
                <a16:creationId xmlns:a16="http://schemas.microsoft.com/office/drawing/2014/main" id="{9E6A21FA-AD67-3A5E-5395-4B14D1DBCFAD}"/>
              </a:ext>
            </a:extLst>
          </p:cNvPr>
          <p:cNvSpPr>
            <a:spLocks noGrp="1"/>
          </p:cNvSpPr>
          <p:nvPr>
            <p:ph type="body" idx="1"/>
          </p:nvPr>
        </p:nvSpPr>
        <p:spPr>
          <a:xfrm>
            <a:off x="3910262" y="2089298"/>
            <a:ext cx="7443537" cy="2867713"/>
          </a:xfrm>
          <a:ln>
            <a:solidFill>
              <a:srgbClr val="FFC000"/>
            </a:solidFill>
          </a:ln>
        </p:spPr>
        <p:txBody>
          <a:bodyPr/>
          <a:lstStyle/>
          <a:p>
            <a:pPr marL="0" lvl="0" indent="0" algn="l" rtl="0">
              <a:spcBef>
                <a:spcPts val="0"/>
              </a:spcBef>
              <a:spcAft>
                <a:spcPts val="0"/>
              </a:spcAft>
              <a:buNone/>
            </a:pPr>
            <a:r>
              <a:rPr lang="en-US" sz="3200" b="1" dirty="0"/>
              <a:t>Take them to a person who can help</a:t>
            </a:r>
          </a:p>
          <a:p>
            <a:pPr marL="514350" lvl="0" indent="-514350" algn="l" rtl="0">
              <a:spcBef>
                <a:spcPts val="0"/>
              </a:spcBef>
              <a:spcAft>
                <a:spcPts val="0"/>
              </a:spcAft>
              <a:buAutoNum type="arabicPeriod"/>
            </a:pPr>
            <a:r>
              <a:rPr lang="en-US" dirty="0"/>
              <a:t>School Counselor</a:t>
            </a:r>
          </a:p>
          <a:p>
            <a:pPr marL="514350" lvl="0" indent="-514350" algn="l" rtl="0">
              <a:spcBef>
                <a:spcPts val="0"/>
              </a:spcBef>
              <a:spcAft>
                <a:spcPts val="0"/>
              </a:spcAft>
              <a:buAutoNum type="arabicPeriod"/>
            </a:pPr>
            <a:r>
              <a:rPr lang="en-US" sz="3200" b="1" dirty="0"/>
              <a:t>Parents</a:t>
            </a:r>
          </a:p>
          <a:p>
            <a:pPr marL="514350" lvl="0" indent="-514350" algn="l" rtl="0">
              <a:spcBef>
                <a:spcPts val="0"/>
              </a:spcBef>
              <a:spcAft>
                <a:spcPts val="0"/>
              </a:spcAft>
              <a:buAutoNum type="arabicPeriod"/>
            </a:pPr>
            <a:r>
              <a:rPr lang="en-US" dirty="0"/>
              <a:t>Admin</a:t>
            </a:r>
          </a:p>
          <a:p>
            <a:pPr marL="514350" lvl="0" indent="-514350" algn="l" rtl="0">
              <a:spcBef>
                <a:spcPts val="0"/>
              </a:spcBef>
              <a:spcAft>
                <a:spcPts val="0"/>
              </a:spcAft>
              <a:buAutoNum type="arabicPeriod"/>
            </a:pPr>
            <a:r>
              <a:rPr lang="en-US" sz="3200" b="1" dirty="0"/>
              <a:t>Teacher</a:t>
            </a:r>
          </a:p>
        </p:txBody>
      </p:sp>
    </p:spTree>
    <p:extLst>
      <p:ext uri="{BB962C8B-B14F-4D97-AF65-F5344CB8AC3E}">
        <p14:creationId xmlns:p14="http://schemas.microsoft.com/office/powerpoint/2010/main" val="6554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979161" y="2579240"/>
            <a:ext cx="2205652" cy="1414131"/>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4800"/>
              <a:buFont typeface="Arial"/>
              <a:buNone/>
            </a:pPr>
            <a:r>
              <a:rPr lang="en-US" dirty="0"/>
              <a:t>Do Not</a:t>
            </a:r>
            <a:endParaRPr dirty="0"/>
          </a:p>
        </p:txBody>
      </p:sp>
      <p:sp>
        <p:nvSpPr>
          <p:cNvPr id="240" name="Google Shape;240;p18"/>
          <p:cNvSpPr txBox="1">
            <a:spLocks noGrp="1"/>
          </p:cNvSpPr>
          <p:nvPr>
            <p:ph type="body" idx="1"/>
          </p:nvPr>
        </p:nvSpPr>
        <p:spPr>
          <a:xfrm>
            <a:off x="3226376" y="1691073"/>
            <a:ext cx="8127549" cy="382770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fontScale="92500" lnSpcReduction="10000"/>
          </a:bodyPr>
          <a:lstStyle/>
          <a:p>
            <a:pPr marL="457200" lvl="0" indent="-446074" algn="l" rtl="0">
              <a:lnSpc>
                <a:spcPct val="100000"/>
              </a:lnSpc>
              <a:spcBef>
                <a:spcPts val="0"/>
              </a:spcBef>
              <a:spcAft>
                <a:spcPts val="0"/>
              </a:spcAft>
              <a:buClr>
                <a:schemeClr val="dk1"/>
              </a:buClr>
              <a:buSzPct val="73000"/>
              <a:buFont typeface="Arial"/>
              <a:buChar char="•"/>
            </a:pPr>
            <a:r>
              <a:rPr lang="en-US" dirty="0"/>
              <a:t>Use guilt or threats to prevent suicide.</a:t>
            </a:r>
            <a:endParaRPr dirty="0"/>
          </a:p>
          <a:p>
            <a:pPr marL="457200" lvl="0" indent="-446074" algn="l" rtl="0">
              <a:lnSpc>
                <a:spcPct val="100000"/>
              </a:lnSpc>
              <a:spcBef>
                <a:spcPts val="1000"/>
              </a:spcBef>
              <a:spcAft>
                <a:spcPts val="0"/>
              </a:spcAft>
              <a:buClr>
                <a:schemeClr val="dk1"/>
              </a:buClr>
              <a:buSzPct val="73000"/>
              <a:buFont typeface="Arial"/>
              <a:buChar char="•"/>
            </a:pPr>
            <a:r>
              <a:rPr lang="en-US" dirty="0"/>
              <a:t>Sidestep the issue</a:t>
            </a:r>
            <a:endParaRPr dirty="0"/>
          </a:p>
          <a:p>
            <a:pPr marL="457200" lvl="0" indent="-446074" algn="l" rtl="0">
              <a:lnSpc>
                <a:spcPct val="100000"/>
              </a:lnSpc>
              <a:spcBef>
                <a:spcPts val="1000"/>
              </a:spcBef>
              <a:spcAft>
                <a:spcPts val="0"/>
              </a:spcAft>
              <a:buClr>
                <a:schemeClr val="dk1"/>
              </a:buClr>
              <a:buSzPct val="73000"/>
              <a:buFont typeface="Arial"/>
              <a:buChar char="•"/>
            </a:pPr>
            <a:r>
              <a:rPr lang="en-US" dirty="0"/>
              <a:t>Leave the person alone</a:t>
            </a:r>
            <a:endParaRPr dirty="0"/>
          </a:p>
          <a:p>
            <a:pPr marL="457200" lvl="0" indent="-446074" algn="l" rtl="0">
              <a:lnSpc>
                <a:spcPct val="100000"/>
              </a:lnSpc>
              <a:spcBef>
                <a:spcPts val="1000"/>
              </a:spcBef>
              <a:spcAft>
                <a:spcPts val="0"/>
              </a:spcAft>
              <a:buClr>
                <a:schemeClr val="dk1"/>
              </a:buClr>
              <a:buSzPct val="73000"/>
              <a:buFont typeface="Arial"/>
              <a:buChar char="•"/>
            </a:pPr>
            <a:r>
              <a:rPr lang="en-US" dirty="0"/>
              <a:t>Keep what you know a secret – if they make you promise – tell them you are acting to keep them safe and that you care about them.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5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5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5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500"/>
                                        <p:tgtEl>
                                          <p:spTgt spid="2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a:spLocks noGrp="1"/>
          </p:cNvSpPr>
          <p:nvPr>
            <p:ph type="title"/>
          </p:nvPr>
        </p:nvSpPr>
        <p:spPr>
          <a:xfrm>
            <a:off x="7445086" y="1654175"/>
            <a:ext cx="3269672" cy="1414131"/>
          </a:xfrm>
          <a:prstGeom prst="roundRect">
            <a:avLst/>
          </a:prstGeom>
          <a:noFill/>
          <a:ln>
            <a:solidFill>
              <a:srgbClr val="00B050"/>
            </a:solid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Arial"/>
              <a:buNone/>
            </a:pPr>
            <a:r>
              <a:rPr lang="en-US" dirty="0"/>
              <a:t>Do</a:t>
            </a:r>
            <a:endParaRPr dirty="0"/>
          </a:p>
        </p:txBody>
      </p:sp>
      <p:sp>
        <p:nvSpPr>
          <p:cNvPr id="247" name="Google Shape;247;p19"/>
          <p:cNvSpPr txBox="1">
            <a:spLocks noGrp="1"/>
          </p:cNvSpPr>
          <p:nvPr>
            <p:ph type="body" idx="1"/>
          </p:nvPr>
        </p:nvSpPr>
        <p:spPr>
          <a:xfrm>
            <a:off x="1080654" y="1221942"/>
            <a:ext cx="6099465" cy="4414116"/>
          </a:xfrm>
          <a:prstGeom prst="roundRect">
            <a:avLst/>
          </a:prstGeom>
          <a:noFill/>
          <a:ln>
            <a:solidFill>
              <a:srgbClr val="00B050"/>
            </a:solidFill>
          </a:ln>
        </p:spPr>
        <p:txBody>
          <a:bodyPr spcFirstLastPara="1" wrap="square" lIns="91425" tIns="45700" rIns="91425" bIns="45700" anchor="t" anchorCtr="0">
            <a:normAutofit fontScale="77500" lnSpcReduction="20000"/>
          </a:bodyPr>
          <a:lstStyle/>
          <a:p>
            <a:pPr marL="457200" lvl="0" indent="-423824" algn="l" rtl="0">
              <a:lnSpc>
                <a:spcPct val="100000"/>
              </a:lnSpc>
              <a:spcBef>
                <a:spcPts val="0"/>
              </a:spcBef>
              <a:spcAft>
                <a:spcPts val="0"/>
              </a:spcAft>
              <a:buClr>
                <a:schemeClr val="dk1"/>
              </a:buClr>
              <a:buSzPct val="73000"/>
              <a:buFont typeface="Arial"/>
              <a:buChar char="•"/>
            </a:pPr>
            <a:r>
              <a:rPr lang="en-US" dirty="0"/>
              <a:t>Take every threat seriously</a:t>
            </a:r>
            <a:endParaRPr dirty="0"/>
          </a:p>
          <a:p>
            <a:pPr marL="457200" lvl="0" indent="-423824" algn="l" rtl="0">
              <a:lnSpc>
                <a:spcPct val="100000"/>
              </a:lnSpc>
              <a:spcBef>
                <a:spcPts val="1000"/>
              </a:spcBef>
              <a:spcAft>
                <a:spcPts val="0"/>
              </a:spcAft>
              <a:buClr>
                <a:schemeClr val="dk1"/>
              </a:buClr>
              <a:buSzPct val="73000"/>
              <a:buFont typeface="Arial"/>
              <a:buChar char="•"/>
            </a:pPr>
            <a:r>
              <a:rPr lang="en-US" dirty="0"/>
              <a:t>Tell the person you are concerned and want to help.</a:t>
            </a:r>
            <a:endParaRPr dirty="0"/>
          </a:p>
          <a:p>
            <a:pPr marL="457200" lvl="0" indent="-423824" algn="l" rtl="0">
              <a:lnSpc>
                <a:spcPct val="100000"/>
              </a:lnSpc>
              <a:spcBef>
                <a:spcPts val="1000"/>
              </a:spcBef>
              <a:spcAft>
                <a:spcPts val="0"/>
              </a:spcAft>
              <a:buClr>
                <a:schemeClr val="dk1"/>
              </a:buClr>
              <a:buSzPct val="73000"/>
              <a:buFont typeface="Arial"/>
              <a:buChar char="•"/>
            </a:pPr>
            <a:r>
              <a:rPr lang="en-US" dirty="0"/>
              <a:t>Express empathy for what they are going through.</a:t>
            </a:r>
            <a:endParaRPr dirty="0"/>
          </a:p>
          <a:p>
            <a:pPr marL="457200" lvl="0" indent="-423824" algn="l" rtl="0">
              <a:lnSpc>
                <a:spcPct val="100000"/>
              </a:lnSpc>
              <a:spcBef>
                <a:spcPts val="1000"/>
              </a:spcBef>
              <a:spcAft>
                <a:spcPts val="0"/>
              </a:spcAft>
              <a:buClr>
                <a:schemeClr val="dk1"/>
              </a:buClr>
              <a:buSzPct val="73000"/>
              <a:buFont typeface="Arial"/>
              <a:buChar char="•"/>
            </a:pPr>
            <a:r>
              <a:rPr lang="en-US" dirty="0"/>
              <a:t>Be nonjudgmental of mental health issues.</a:t>
            </a:r>
            <a:endParaRPr dirty="0"/>
          </a:p>
          <a:p>
            <a:pPr marL="457200" lvl="0" indent="-423824" algn="l" rtl="0">
              <a:lnSpc>
                <a:spcPct val="100000"/>
              </a:lnSpc>
              <a:spcBef>
                <a:spcPts val="1000"/>
              </a:spcBef>
              <a:spcAft>
                <a:spcPts val="0"/>
              </a:spcAft>
              <a:buClr>
                <a:schemeClr val="dk1"/>
              </a:buClr>
              <a:buSzPct val="73000"/>
              <a:buFont typeface="Arial"/>
              <a:buChar char="•"/>
            </a:pPr>
            <a:r>
              <a:rPr lang="en-US" dirty="0"/>
              <a:t>Be a good listener.</a:t>
            </a:r>
            <a:endParaRPr dirty="0"/>
          </a:p>
          <a:p>
            <a:pPr marL="457200" lvl="0" indent="-423824" algn="l" rtl="0">
              <a:lnSpc>
                <a:spcPct val="100000"/>
              </a:lnSpc>
              <a:spcBef>
                <a:spcPts val="1000"/>
              </a:spcBef>
              <a:spcAft>
                <a:spcPts val="0"/>
              </a:spcAft>
              <a:buClr>
                <a:schemeClr val="dk1"/>
              </a:buClr>
              <a:buSzPct val="73000"/>
              <a:buFont typeface="Arial"/>
              <a:buChar char="•"/>
            </a:pPr>
            <a:r>
              <a:rPr lang="en-US" dirty="0"/>
              <a:t>Show that you care.</a:t>
            </a:r>
            <a:endParaRPr dirty="0"/>
          </a:p>
          <a:p>
            <a:pPr marL="457200" lvl="0" indent="-423824" algn="l" rtl="0">
              <a:lnSpc>
                <a:spcPct val="100000"/>
              </a:lnSpc>
              <a:spcBef>
                <a:spcPts val="1000"/>
              </a:spcBef>
              <a:spcAft>
                <a:spcPts val="0"/>
              </a:spcAft>
              <a:buClr>
                <a:schemeClr val="dk1"/>
              </a:buClr>
              <a:buSzPct val="73000"/>
              <a:buFont typeface="Arial"/>
              <a:buChar char="•"/>
            </a:pPr>
            <a:r>
              <a:rPr lang="en-US" dirty="0"/>
              <a:t>Get professional help.</a:t>
            </a:r>
            <a:endParaRPr dirty="0"/>
          </a:p>
        </p:txBody>
      </p:sp>
      <p:pic>
        <p:nvPicPr>
          <p:cNvPr id="248" name="Google Shape;248;p19"/>
          <p:cNvPicPr preferRelativeResize="0"/>
          <p:nvPr/>
        </p:nvPicPr>
        <p:blipFill rotWithShape="1">
          <a:blip r:embed="rId3">
            <a:alphaModFix/>
          </a:blip>
          <a:srcRect l="11954" r="6323"/>
          <a:stretch/>
        </p:blipFill>
        <p:spPr>
          <a:xfrm>
            <a:off x="7330786" y="3171527"/>
            <a:ext cx="4147156" cy="28048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500"/>
                                        <p:tgtEl>
                                          <p:spTgt spid="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Effect transition="in" filter="fade">
                                      <p:cBhvr>
                                        <p:cTn id="12" dur="500"/>
                                        <p:tgtEl>
                                          <p:spTgt spid="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xEl>
                                              <p:pRg st="2" end="2"/>
                                            </p:txEl>
                                          </p:spTgt>
                                        </p:tgtEl>
                                        <p:attrNameLst>
                                          <p:attrName>style.visibility</p:attrName>
                                        </p:attrNameLst>
                                      </p:cBhvr>
                                      <p:to>
                                        <p:strVal val="visible"/>
                                      </p:to>
                                    </p:set>
                                    <p:animEffect transition="in" filter="fade">
                                      <p:cBhvr>
                                        <p:cTn id="17" dur="500"/>
                                        <p:tgtEl>
                                          <p:spTgt spid="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xEl>
                                              <p:pRg st="3" end="3"/>
                                            </p:txEl>
                                          </p:spTgt>
                                        </p:tgtEl>
                                        <p:attrNameLst>
                                          <p:attrName>style.visibility</p:attrName>
                                        </p:attrNameLst>
                                      </p:cBhvr>
                                      <p:to>
                                        <p:strVal val="visible"/>
                                      </p:to>
                                    </p:set>
                                    <p:animEffect transition="in" filter="fade">
                                      <p:cBhvr>
                                        <p:cTn id="22" dur="500"/>
                                        <p:tgtEl>
                                          <p:spTgt spid="2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7">
                                            <p:txEl>
                                              <p:pRg st="4" end="4"/>
                                            </p:txEl>
                                          </p:spTgt>
                                        </p:tgtEl>
                                        <p:attrNameLst>
                                          <p:attrName>style.visibility</p:attrName>
                                        </p:attrNameLst>
                                      </p:cBhvr>
                                      <p:to>
                                        <p:strVal val="visible"/>
                                      </p:to>
                                    </p:set>
                                    <p:animEffect transition="in" filter="fade">
                                      <p:cBhvr>
                                        <p:cTn id="27" dur="500"/>
                                        <p:tgtEl>
                                          <p:spTgt spid="2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xEl>
                                              <p:pRg st="5" end="5"/>
                                            </p:txEl>
                                          </p:spTgt>
                                        </p:tgtEl>
                                        <p:attrNameLst>
                                          <p:attrName>style.visibility</p:attrName>
                                        </p:attrNameLst>
                                      </p:cBhvr>
                                      <p:to>
                                        <p:strVal val="visible"/>
                                      </p:to>
                                    </p:set>
                                    <p:animEffect transition="in" filter="fade">
                                      <p:cBhvr>
                                        <p:cTn id="32" dur="500"/>
                                        <p:tgtEl>
                                          <p:spTgt spid="2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7">
                                            <p:txEl>
                                              <p:pRg st="6" end="6"/>
                                            </p:txEl>
                                          </p:spTgt>
                                        </p:tgtEl>
                                        <p:attrNameLst>
                                          <p:attrName>style.visibility</p:attrName>
                                        </p:attrNameLst>
                                      </p:cBhvr>
                                      <p:to>
                                        <p:strVal val="visible"/>
                                      </p:to>
                                    </p:set>
                                    <p:animEffect transition="in" filter="fade">
                                      <p:cBhvr>
                                        <p:cTn id="37" dur="500"/>
                                        <p:tgtEl>
                                          <p:spTgt spid="2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title"/>
          </p:nvPr>
        </p:nvSpPr>
        <p:spPr>
          <a:xfrm>
            <a:off x="1020724" y="558209"/>
            <a:ext cx="10333075" cy="1301339"/>
          </a:xfrm>
          <a:prstGeom prst="roundRect">
            <a:avLst/>
          </a:prstGeom>
          <a:solidFill>
            <a:schemeClr val="accent1"/>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Arial"/>
              <a:buNone/>
            </a:pPr>
            <a:r>
              <a:rPr lang="en-US" dirty="0">
                <a:solidFill>
                  <a:schemeClr val="bg1"/>
                </a:solidFill>
              </a:rPr>
              <a:t>If you are considering suicide</a:t>
            </a:r>
            <a:endParaRPr dirty="0">
              <a:solidFill>
                <a:schemeClr val="bg1"/>
              </a:solidFill>
            </a:endParaRPr>
          </a:p>
        </p:txBody>
      </p:sp>
      <p:sp>
        <p:nvSpPr>
          <p:cNvPr id="263" name="Google Shape;263;p21"/>
          <p:cNvSpPr txBox="1">
            <a:spLocks noGrp="1"/>
          </p:cNvSpPr>
          <p:nvPr>
            <p:ph type="body" idx="1"/>
          </p:nvPr>
        </p:nvSpPr>
        <p:spPr>
          <a:xfrm>
            <a:off x="1020726" y="1859548"/>
            <a:ext cx="10333200" cy="3827700"/>
          </a:xfrm>
          <a:prstGeom prst="rect">
            <a:avLst/>
          </a:prstGeom>
          <a:noFill/>
          <a:ln>
            <a:solidFill>
              <a:schemeClr val="accent1">
                <a:lumMod val="50000"/>
              </a:schemeClr>
            </a:solid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2336"/>
              <a:buFont typeface="Arial"/>
              <a:buChar char="•"/>
            </a:pPr>
            <a:r>
              <a:rPr lang="en-US" dirty="0">
                <a:solidFill>
                  <a:schemeClr val="accent1">
                    <a:lumMod val="50000"/>
                  </a:schemeClr>
                </a:solidFill>
              </a:rPr>
              <a:t>Remember:</a:t>
            </a:r>
            <a:endParaRPr dirty="0">
              <a:solidFill>
                <a:schemeClr val="accent1">
                  <a:lumMod val="50000"/>
                </a:schemeClr>
              </a:solidFill>
            </a:endParaRPr>
          </a:p>
          <a:p>
            <a:pPr marL="0" lvl="0" indent="0" algn="l" rtl="0">
              <a:lnSpc>
                <a:spcPct val="100000"/>
              </a:lnSpc>
              <a:spcBef>
                <a:spcPts val="1000"/>
              </a:spcBef>
              <a:spcAft>
                <a:spcPts val="0"/>
              </a:spcAft>
              <a:buClr>
                <a:schemeClr val="dk1"/>
              </a:buClr>
              <a:buSzPts val="2336"/>
              <a:buFont typeface="Arial"/>
              <a:buNone/>
            </a:pPr>
            <a:r>
              <a:rPr lang="en-US" dirty="0">
                <a:solidFill>
                  <a:schemeClr val="accent1">
                    <a:lumMod val="75000"/>
                  </a:schemeClr>
                </a:solidFill>
              </a:rPr>
              <a:t>STOP.    BREATHE.</a:t>
            </a:r>
            <a:endParaRPr dirty="0">
              <a:solidFill>
                <a:schemeClr val="accent1">
                  <a:lumMod val="75000"/>
                </a:schemeClr>
              </a:solidFill>
            </a:endParaRPr>
          </a:p>
          <a:p>
            <a:pPr marL="457200" lvl="0" indent="-457200" algn="l" rtl="0">
              <a:lnSpc>
                <a:spcPct val="100000"/>
              </a:lnSpc>
              <a:spcBef>
                <a:spcPts val="1000"/>
              </a:spcBef>
              <a:spcAft>
                <a:spcPts val="0"/>
              </a:spcAft>
              <a:buClr>
                <a:schemeClr val="dk1"/>
              </a:buClr>
              <a:buSzPts val="2336"/>
              <a:buFont typeface="Arial"/>
              <a:buChar char="•"/>
            </a:pPr>
            <a:r>
              <a:rPr lang="en-US" dirty="0">
                <a:solidFill>
                  <a:schemeClr val="accent1">
                    <a:lumMod val="60000"/>
                    <a:lumOff val="40000"/>
                  </a:schemeClr>
                </a:solidFill>
              </a:rPr>
              <a:t>You are not alone</a:t>
            </a:r>
            <a:endParaRPr dirty="0">
              <a:solidFill>
                <a:schemeClr val="accent1">
                  <a:lumMod val="60000"/>
                  <a:lumOff val="40000"/>
                </a:schemeClr>
              </a:solidFill>
            </a:endParaRPr>
          </a:p>
          <a:p>
            <a:pPr marL="457200" lvl="0" indent="-457200" algn="l" rtl="0">
              <a:lnSpc>
                <a:spcPct val="100000"/>
              </a:lnSpc>
              <a:spcBef>
                <a:spcPts val="1000"/>
              </a:spcBef>
              <a:spcAft>
                <a:spcPts val="0"/>
              </a:spcAft>
              <a:buClr>
                <a:schemeClr val="dk1"/>
              </a:buClr>
              <a:buSzPts val="2336"/>
              <a:buFont typeface="Arial"/>
              <a:buChar char="•"/>
            </a:pPr>
            <a:r>
              <a:rPr lang="en-US" dirty="0">
                <a:solidFill>
                  <a:schemeClr val="accent1">
                    <a:lumMod val="60000"/>
                    <a:lumOff val="40000"/>
                  </a:schemeClr>
                </a:solidFill>
              </a:rPr>
              <a:t>The crisis will pass</a:t>
            </a:r>
            <a:endParaRPr dirty="0">
              <a:solidFill>
                <a:schemeClr val="accent1">
                  <a:lumMod val="60000"/>
                  <a:lumOff val="40000"/>
                </a:schemeClr>
              </a:solidFill>
            </a:endParaRPr>
          </a:p>
          <a:p>
            <a:pPr marL="457200" lvl="0" indent="-457200" algn="l" rtl="0">
              <a:lnSpc>
                <a:spcPct val="100000"/>
              </a:lnSpc>
              <a:spcBef>
                <a:spcPts val="1000"/>
              </a:spcBef>
              <a:spcAft>
                <a:spcPts val="0"/>
              </a:spcAft>
              <a:buClr>
                <a:schemeClr val="dk1"/>
              </a:buClr>
              <a:buSzPts val="2336"/>
              <a:buFont typeface="Arial"/>
              <a:buChar char="•"/>
            </a:pPr>
            <a:r>
              <a:rPr lang="en-US" dirty="0">
                <a:solidFill>
                  <a:schemeClr val="accent1">
                    <a:lumMod val="40000"/>
                    <a:lumOff val="60000"/>
                  </a:schemeClr>
                </a:solidFill>
              </a:rPr>
              <a:t>Talk with someone you trust.</a:t>
            </a:r>
            <a:endParaRPr dirty="0">
              <a:solidFill>
                <a:schemeClr val="accent1">
                  <a:lumMod val="40000"/>
                  <a:lumOff val="60000"/>
                </a:schemeClr>
              </a:solidFill>
            </a:endParaRPr>
          </a:p>
          <a:p>
            <a:pPr marL="457200" lvl="0" indent="-457200" algn="l" rtl="0">
              <a:lnSpc>
                <a:spcPct val="100000"/>
              </a:lnSpc>
              <a:spcBef>
                <a:spcPts val="1000"/>
              </a:spcBef>
              <a:spcAft>
                <a:spcPts val="0"/>
              </a:spcAft>
              <a:buClr>
                <a:schemeClr val="dk1"/>
              </a:buClr>
              <a:buSzPts val="2336"/>
              <a:buFont typeface="Arial"/>
              <a:buChar char="•"/>
            </a:pPr>
            <a:r>
              <a:rPr lang="en-US" dirty="0">
                <a:solidFill>
                  <a:schemeClr val="accent1">
                    <a:lumMod val="40000"/>
                    <a:lumOff val="60000"/>
                  </a:schemeClr>
                </a:solidFill>
              </a:rPr>
              <a:t>Say “I NEED HELP NOW.”</a:t>
            </a:r>
            <a:endParaRPr dirty="0">
              <a:solidFill>
                <a:schemeClr val="accent1">
                  <a:lumMod val="40000"/>
                  <a:lumOff val="60000"/>
                </a:schemeClr>
              </a:solidFill>
            </a:endParaRPr>
          </a:p>
        </p:txBody>
      </p:sp>
      <p:pic>
        <p:nvPicPr>
          <p:cNvPr id="264" name="Google Shape;264;p21"/>
          <p:cNvPicPr preferRelativeResize="0"/>
          <p:nvPr/>
        </p:nvPicPr>
        <p:blipFill rotWithShape="1">
          <a:blip r:embed="rId3">
            <a:alphaModFix/>
          </a:blip>
          <a:srcRect/>
          <a:stretch/>
        </p:blipFill>
        <p:spPr>
          <a:xfrm>
            <a:off x="7940842" y="1660358"/>
            <a:ext cx="2921480" cy="463943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p:cTn id="7" dur="500" fill="hold"/>
                                        <p:tgtEl>
                                          <p:spTgt spid="262"/>
                                        </p:tgtEl>
                                        <p:attrNameLst>
                                          <p:attrName>ppt_w</p:attrName>
                                        </p:attrNameLst>
                                      </p:cBhvr>
                                      <p:tavLst>
                                        <p:tav tm="0">
                                          <p:val>
                                            <p:fltVal val="0"/>
                                          </p:val>
                                        </p:tav>
                                        <p:tav tm="100000">
                                          <p:val>
                                            <p:strVal val="#ppt_w"/>
                                          </p:val>
                                        </p:tav>
                                      </p:tavLst>
                                    </p:anim>
                                    <p:anim calcmode="lin" valueType="num">
                                      <p:cBhvr>
                                        <p:cTn id="8" dur="500" fill="hold"/>
                                        <p:tgtEl>
                                          <p:spTgt spid="262"/>
                                        </p:tgtEl>
                                        <p:attrNameLst>
                                          <p:attrName>ppt_h</p:attrName>
                                        </p:attrNameLst>
                                      </p:cBhvr>
                                      <p:tavLst>
                                        <p:tav tm="0">
                                          <p:val>
                                            <p:fltVal val="0"/>
                                          </p:val>
                                        </p:tav>
                                        <p:tav tm="100000">
                                          <p:val>
                                            <p:strVal val="#ppt_h"/>
                                          </p:val>
                                        </p:tav>
                                      </p:tavLst>
                                    </p:anim>
                                    <p:animEffect transition="in" filter="fade">
                                      <p:cBhvr>
                                        <p:cTn id="9" dur="500"/>
                                        <p:tgtEl>
                                          <p:spTgt spid="26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3">
                                            <p:bg/>
                                          </p:spTgt>
                                        </p:tgtEl>
                                        <p:attrNameLst>
                                          <p:attrName>style.visibility</p:attrName>
                                        </p:attrNameLst>
                                      </p:cBhvr>
                                      <p:to>
                                        <p:strVal val="visible"/>
                                      </p:to>
                                    </p:set>
                                    <p:anim calcmode="lin" valueType="num">
                                      <p:cBhvr>
                                        <p:cTn id="14" dur="500" fill="hold"/>
                                        <p:tgtEl>
                                          <p:spTgt spid="263">
                                            <p:bg/>
                                          </p:spTgt>
                                        </p:tgtEl>
                                        <p:attrNameLst>
                                          <p:attrName>ppt_w</p:attrName>
                                        </p:attrNameLst>
                                      </p:cBhvr>
                                      <p:tavLst>
                                        <p:tav tm="0">
                                          <p:val>
                                            <p:fltVal val="0"/>
                                          </p:val>
                                        </p:tav>
                                        <p:tav tm="100000">
                                          <p:val>
                                            <p:strVal val="#ppt_w"/>
                                          </p:val>
                                        </p:tav>
                                      </p:tavLst>
                                    </p:anim>
                                    <p:anim calcmode="lin" valueType="num">
                                      <p:cBhvr>
                                        <p:cTn id="15" dur="500" fill="hold"/>
                                        <p:tgtEl>
                                          <p:spTgt spid="263">
                                            <p:bg/>
                                          </p:spTgt>
                                        </p:tgtEl>
                                        <p:attrNameLst>
                                          <p:attrName>ppt_h</p:attrName>
                                        </p:attrNameLst>
                                      </p:cBhvr>
                                      <p:tavLst>
                                        <p:tav tm="0">
                                          <p:val>
                                            <p:fltVal val="0"/>
                                          </p:val>
                                        </p:tav>
                                        <p:tav tm="100000">
                                          <p:val>
                                            <p:strVal val="#ppt_h"/>
                                          </p:val>
                                        </p:tav>
                                      </p:tavLst>
                                    </p:anim>
                                    <p:animEffect transition="in" filter="fade">
                                      <p:cBhvr>
                                        <p:cTn id="16" dur="500"/>
                                        <p:tgtEl>
                                          <p:spTgt spid="26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3">
                                            <p:txEl>
                                              <p:pRg st="0" end="0"/>
                                            </p:txEl>
                                          </p:spTgt>
                                        </p:tgtEl>
                                        <p:attrNameLst>
                                          <p:attrName>style.visibility</p:attrName>
                                        </p:attrNameLst>
                                      </p:cBhvr>
                                      <p:to>
                                        <p:strVal val="visible"/>
                                      </p:to>
                                    </p:set>
                                    <p:anim calcmode="lin" valueType="num">
                                      <p:cBhvr>
                                        <p:cTn id="21" dur="500" fill="hold"/>
                                        <p:tgtEl>
                                          <p:spTgt spid="26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6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6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3">
                                            <p:txEl>
                                              <p:pRg st="1" end="1"/>
                                            </p:txEl>
                                          </p:spTgt>
                                        </p:tgtEl>
                                        <p:attrNameLst>
                                          <p:attrName>style.visibility</p:attrName>
                                        </p:attrNameLst>
                                      </p:cBhvr>
                                      <p:to>
                                        <p:strVal val="visible"/>
                                      </p:to>
                                    </p:set>
                                    <p:anim calcmode="lin" valueType="num">
                                      <p:cBhvr>
                                        <p:cTn id="28" dur="500" fill="hold"/>
                                        <p:tgtEl>
                                          <p:spTgt spid="26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6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26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63">
                                            <p:txEl>
                                              <p:pRg st="2" end="2"/>
                                            </p:txEl>
                                          </p:spTgt>
                                        </p:tgtEl>
                                        <p:attrNameLst>
                                          <p:attrName>style.visibility</p:attrName>
                                        </p:attrNameLst>
                                      </p:cBhvr>
                                      <p:to>
                                        <p:strVal val="visible"/>
                                      </p:to>
                                    </p:set>
                                    <p:anim calcmode="lin" valueType="num">
                                      <p:cBhvr>
                                        <p:cTn id="35" dur="500" fill="hold"/>
                                        <p:tgtEl>
                                          <p:spTgt spid="26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263">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26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3">
                                            <p:txEl>
                                              <p:pRg st="3" end="3"/>
                                            </p:txEl>
                                          </p:spTgt>
                                        </p:tgtEl>
                                        <p:attrNameLst>
                                          <p:attrName>style.visibility</p:attrName>
                                        </p:attrNameLst>
                                      </p:cBhvr>
                                      <p:to>
                                        <p:strVal val="visible"/>
                                      </p:to>
                                    </p:set>
                                    <p:anim calcmode="lin" valueType="num">
                                      <p:cBhvr>
                                        <p:cTn id="42" dur="500" fill="hold"/>
                                        <p:tgtEl>
                                          <p:spTgt spid="26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263">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26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3">
                                            <p:txEl>
                                              <p:pRg st="4" end="4"/>
                                            </p:txEl>
                                          </p:spTgt>
                                        </p:tgtEl>
                                        <p:attrNameLst>
                                          <p:attrName>style.visibility</p:attrName>
                                        </p:attrNameLst>
                                      </p:cBhvr>
                                      <p:to>
                                        <p:strVal val="visible"/>
                                      </p:to>
                                    </p:set>
                                    <p:anim calcmode="lin" valueType="num">
                                      <p:cBhvr>
                                        <p:cTn id="49" dur="500" fill="hold"/>
                                        <p:tgtEl>
                                          <p:spTgt spid="26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263">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26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63">
                                            <p:txEl>
                                              <p:pRg st="5" end="5"/>
                                            </p:txEl>
                                          </p:spTgt>
                                        </p:tgtEl>
                                        <p:attrNameLst>
                                          <p:attrName>style.visibility</p:attrName>
                                        </p:attrNameLst>
                                      </p:cBhvr>
                                      <p:to>
                                        <p:strVal val="visible"/>
                                      </p:to>
                                    </p:set>
                                    <p:anim calcmode="lin" valueType="num">
                                      <p:cBhvr>
                                        <p:cTn id="56" dur="500" fill="hold"/>
                                        <p:tgtEl>
                                          <p:spTgt spid="263">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263">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2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26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9360bd4518_1_0"/>
          <p:cNvSpPr txBox="1">
            <a:spLocks noGrp="1"/>
          </p:cNvSpPr>
          <p:nvPr>
            <p:ph type="title"/>
          </p:nvPr>
        </p:nvSpPr>
        <p:spPr>
          <a:xfrm>
            <a:off x="1020725" y="558200"/>
            <a:ext cx="10333200" cy="1310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SzPts val="990"/>
              <a:buNone/>
            </a:pPr>
            <a:r>
              <a:rPr lang="en-US" sz="2620" dirty="0">
                <a:solidFill>
                  <a:schemeClr val="accent6"/>
                </a:solidFill>
              </a:rPr>
              <a:t>Some people find the following helpful when having thoughts of suicide</a:t>
            </a:r>
            <a:endParaRPr sz="2620" dirty="0">
              <a:solidFill>
                <a:schemeClr val="accent6"/>
              </a:solidFill>
            </a:endParaRPr>
          </a:p>
        </p:txBody>
      </p:sp>
      <p:sp>
        <p:nvSpPr>
          <p:cNvPr id="271" name="Google Shape;271;g29360bd4518_1_0"/>
          <p:cNvSpPr txBox="1">
            <a:spLocks noGrp="1"/>
          </p:cNvSpPr>
          <p:nvPr>
            <p:ph type="body" idx="1"/>
          </p:nvPr>
        </p:nvSpPr>
        <p:spPr>
          <a:xfrm>
            <a:off x="1020725" y="1648200"/>
            <a:ext cx="5075400" cy="4269000"/>
          </a:xfrm>
          <a:prstGeom prst="rect">
            <a:avLst/>
          </a:prstGeom>
        </p:spPr>
        <p:txBody>
          <a:bodyPr spcFirstLastPara="1" wrap="square" lIns="91425" tIns="45700" rIns="91425" bIns="45700" anchor="t" anchorCtr="0">
            <a:normAutofit fontScale="62500" lnSpcReduction="20000"/>
          </a:bodyPr>
          <a:lstStyle/>
          <a:p>
            <a:pPr marL="0" lvl="0" indent="0" algn="l" rtl="0">
              <a:spcBef>
                <a:spcPts val="1000"/>
              </a:spcBef>
              <a:spcAft>
                <a:spcPts val="0"/>
              </a:spcAft>
              <a:buNone/>
            </a:pPr>
            <a:r>
              <a:rPr lang="en-US" sz="3500" dirty="0">
                <a:highlight>
                  <a:schemeClr val="lt1"/>
                </a:highlight>
              </a:rPr>
              <a:t>The ability to cope or solve problems reduces the chance that a person will become overwhelmed, depressed or anxious.</a:t>
            </a:r>
            <a:endParaRPr sz="3500" dirty="0">
              <a:highlight>
                <a:schemeClr val="lt1"/>
              </a:highlight>
            </a:endParaRPr>
          </a:p>
          <a:p>
            <a:pPr marL="0" lvl="0" indent="0" algn="l" rtl="0">
              <a:spcBef>
                <a:spcPts val="1000"/>
              </a:spcBef>
              <a:spcAft>
                <a:spcPts val="0"/>
              </a:spcAft>
              <a:buNone/>
            </a:pPr>
            <a:r>
              <a:rPr lang="en-US" dirty="0">
                <a:solidFill>
                  <a:srgbClr val="33CCCC"/>
                </a:solidFill>
              </a:rPr>
              <a:t>Use your Coping skills. Examples might be: </a:t>
            </a:r>
            <a:endParaRPr dirty="0">
              <a:solidFill>
                <a:srgbClr val="33CCCC"/>
              </a:solidFill>
            </a:endParaRPr>
          </a:p>
          <a:p>
            <a:pPr marL="457200" lvl="0" indent="-306241" algn="l" rtl="0">
              <a:spcBef>
                <a:spcPts val="1000"/>
              </a:spcBef>
              <a:spcAft>
                <a:spcPts val="0"/>
              </a:spcAft>
              <a:buSzPct val="69471"/>
              <a:buChar char="●"/>
            </a:pPr>
            <a:r>
              <a:rPr lang="en-US" dirty="0">
                <a:solidFill>
                  <a:srgbClr val="33CCCC"/>
                </a:solidFill>
              </a:rPr>
              <a:t>Relaxation techniques</a:t>
            </a:r>
            <a:endParaRPr dirty="0">
              <a:solidFill>
                <a:srgbClr val="33CCCC"/>
              </a:solidFill>
            </a:endParaRPr>
          </a:p>
          <a:p>
            <a:pPr marL="457200" lvl="0" indent="-306241" algn="l" rtl="0">
              <a:spcBef>
                <a:spcPts val="0"/>
              </a:spcBef>
              <a:spcAft>
                <a:spcPts val="0"/>
              </a:spcAft>
              <a:buSzPct val="69471"/>
              <a:buChar char="●"/>
            </a:pPr>
            <a:r>
              <a:rPr lang="en-US" dirty="0">
                <a:solidFill>
                  <a:srgbClr val="33CCCC"/>
                </a:solidFill>
              </a:rPr>
              <a:t>Exercise</a:t>
            </a:r>
            <a:endParaRPr dirty="0">
              <a:solidFill>
                <a:srgbClr val="33CCCC"/>
              </a:solidFill>
            </a:endParaRPr>
          </a:p>
          <a:p>
            <a:pPr marL="457200" lvl="0" indent="-306241" algn="l" rtl="0">
              <a:spcBef>
                <a:spcPts val="0"/>
              </a:spcBef>
              <a:spcAft>
                <a:spcPts val="0"/>
              </a:spcAft>
              <a:buSzPct val="69471"/>
              <a:buChar char="●"/>
            </a:pPr>
            <a:r>
              <a:rPr lang="en-US" dirty="0">
                <a:solidFill>
                  <a:srgbClr val="33CCCC"/>
                </a:solidFill>
              </a:rPr>
              <a:t>Deep breathing</a:t>
            </a:r>
            <a:endParaRPr dirty="0">
              <a:solidFill>
                <a:srgbClr val="33CCCC"/>
              </a:solidFill>
            </a:endParaRPr>
          </a:p>
          <a:p>
            <a:pPr marL="0" lvl="0" indent="0" algn="l" rtl="0">
              <a:spcBef>
                <a:spcPts val="1000"/>
              </a:spcBef>
              <a:spcAft>
                <a:spcPts val="0"/>
              </a:spcAft>
              <a:buNone/>
            </a:pPr>
            <a:r>
              <a:rPr lang="en-US" dirty="0">
                <a:solidFill>
                  <a:srgbClr val="FF9900"/>
                </a:solidFill>
              </a:rPr>
              <a:t>Call/text a friend or loved one</a:t>
            </a:r>
            <a:endParaRPr dirty="0">
              <a:solidFill>
                <a:srgbClr val="FF9900"/>
              </a:solidFill>
            </a:endParaRPr>
          </a:p>
          <a:p>
            <a:pPr marL="0" lvl="0" indent="0" algn="l" rtl="0">
              <a:spcBef>
                <a:spcPts val="1000"/>
              </a:spcBef>
              <a:spcAft>
                <a:spcPts val="0"/>
              </a:spcAft>
              <a:buNone/>
            </a:pPr>
            <a:r>
              <a:rPr lang="en-US" dirty="0">
                <a:solidFill>
                  <a:srgbClr val="FF9900"/>
                </a:solidFill>
              </a:rPr>
              <a:t>Find distractions</a:t>
            </a:r>
            <a:endParaRPr dirty="0">
              <a:solidFill>
                <a:srgbClr val="FF9900"/>
              </a:solidFill>
            </a:endParaRPr>
          </a:p>
          <a:p>
            <a:pPr marL="457200" lvl="0" indent="-318941" algn="l" rtl="0">
              <a:spcBef>
                <a:spcPts val="1000"/>
              </a:spcBef>
              <a:spcAft>
                <a:spcPts val="0"/>
              </a:spcAft>
              <a:buSzPct val="80835"/>
              <a:buChar char="●"/>
            </a:pPr>
            <a:r>
              <a:rPr lang="en-US" dirty="0">
                <a:solidFill>
                  <a:srgbClr val="FF9900"/>
                </a:solidFill>
              </a:rPr>
              <a:t>Go on a walk</a:t>
            </a:r>
            <a:endParaRPr dirty="0">
              <a:solidFill>
                <a:srgbClr val="FF9900"/>
              </a:solidFill>
            </a:endParaRPr>
          </a:p>
          <a:p>
            <a:pPr marL="457200" lvl="0" indent="-318941" algn="l" rtl="0">
              <a:spcBef>
                <a:spcPts val="0"/>
              </a:spcBef>
              <a:spcAft>
                <a:spcPts val="0"/>
              </a:spcAft>
              <a:buSzPct val="80835"/>
              <a:buChar char="●"/>
            </a:pPr>
            <a:r>
              <a:rPr lang="en-US" dirty="0">
                <a:solidFill>
                  <a:srgbClr val="FF9900"/>
                </a:solidFill>
              </a:rPr>
              <a:t>Watch your favorite movie</a:t>
            </a:r>
            <a:endParaRPr dirty="0">
              <a:solidFill>
                <a:srgbClr val="FF9900"/>
              </a:solidFill>
            </a:endParaRPr>
          </a:p>
          <a:p>
            <a:pPr marL="457200" lvl="0" indent="0" algn="l" rtl="0">
              <a:spcBef>
                <a:spcPts val="1000"/>
              </a:spcBef>
              <a:spcAft>
                <a:spcPts val="0"/>
              </a:spcAft>
              <a:buNone/>
            </a:pPr>
            <a:endParaRPr dirty="0"/>
          </a:p>
        </p:txBody>
      </p:sp>
      <p:pic>
        <p:nvPicPr>
          <p:cNvPr id="272" name="Google Shape;272;g29360bd4518_1_0"/>
          <p:cNvPicPr preferRelativeResize="0"/>
          <p:nvPr/>
        </p:nvPicPr>
        <p:blipFill>
          <a:blip r:embed="rId3">
            <a:alphaModFix/>
          </a:blip>
          <a:stretch>
            <a:fillRect/>
          </a:stretch>
        </p:blipFill>
        <p:spPr>
          <a:xfrm>
            <a:off x="882875" y="478850"/>
            <a:ext cx="10788351" cy="348250"/>
          </a:xfrm>
          <a:prstGeom prst="rect">
            <a:avLst/>
          </a:prstGeom>
          <a:noFill/>
          <a:ln>
            <a:noFill/>
          </a:ln>
        </p:spPr>
      </p:pic>
      <p:sp>
        <p:nvSpPr>
          <p:cNvPr id="273" name="Google Shape;273;g29360bd4518_1_0"/>
          <p:cNvSpPr txBox="1"/>
          <p:nvPr/>
        </p:nvSpPr>
        <p:spPr>
          <a:xfrm>
            <a:off x="6463613" y="2083925"/>
            <a:ext cx="5207700" cy="1169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b="1" dirty="0">
                <a:solidFill>
                  <a:srgbClr val="FFCC66"/>
                </a:solidFill>
              </a:rPr>
              <a:t>Go somewhere you feel safe</a:t>
            </a:r>
            <a:endParaRPr sz="2000" b="1" dirty="0">
              <a:solidFill>
                <a:srgbClr val="FFCC66"/>
              </a:solidFill>
            </a:endParaRPr>
          </a:p>
          <a:p>
            <a:pPr marL="457200" lvl="0" indent="-311150" algn="l" rtl="0">
              <a:lnSpc>
                <a:spcPct val="80000"/>
              </a:lnSpc>
              <a:spcBef>
                <a:spcPts val="0"/>
              </a:spcBef>
              <a:spcAft>
                <a:spcPts val="0"/>
              </a:spcAft>
              <a:buSzPts val="1300"/>
              <a:buChar char="●"/>
            </a:pPr>
            <a:r>
              <a:rPr lang="en-US" sz="2000" b="1" dirty="0">
                <a:solidFill>
                  <a:srgbClr val="FFCC66"/>
                </a:solidFill>
              </a:rPr>
              <a:t>Visit a friend or loved one</a:t>
            </a:r>
            <a:endParaRPr sz="2000" b="1" dirty="0">
              <a:solidFill>
                <a:srgbClr val="FFCC66"/>
              </a:solidFill>
            </a:endParaRPr>
          </a:p>
          <a:p>
            <a:pPr marL="457200" lvl="0" indent="-311150" algn="l" rtl="0">
              <a:lnSpc>
                <a:spcPct val="80000"/>
              </a:lnSpc>
              <a:spcBef>
                <a:spcPts val="0"/>
              </a:spcBef>
              <a:spcAft>
                <a:spcPts val="0"/>
              </a:spcAft>
              <a:buSzPts val="1300"/>
              <a:buChar char="●"/>
            </a:pPr>
            <a:r>
              <a:rPr lang="en-US" sz="2000" b="1" dirty="0">
                <a:solidFill>
                  <a:srgbClr val="FFCC66"/>
                </a:solidFill>
              </a:rPr>
              <a:t>Visit your favorite place/store</a:t>
            </a:r>
            <a:endParaRPr sz="2000" b="1" dirty="0">
              <a:solidFill>
                <a:srgbClr val="FFCC66"/>
              </a:solidFill>
            </a:endParaRPr>
          </a:p>
          <a:p>
            <a:pPr marL="0" lvl="0" indent="0" algn="l" rtl="0">
              <a:lnSpc>
                <a:spcPct val="80000"/>
              </a:lnSpc>
              <a:spcBef>
                <a:spcPts val="0"/>
              </a:spcBef>
              <a:spcAft>
                <a:spcPts val="0"/>
              </a:spcAft>
              <a:buNone/>
            </a:pPr>
            <a:r>
              <a:rPr lang="en-US" sz="2000" b="1" dirty="0">
                <a:solidFill>
                  <a:srgbClr val="FFCC66"/>
                </a:solidFill>
              </a:rPr>
              <a:t>Make your environment safe</a:t>
            </a:r>
            <a:endParaRPr sz="2000" b="1" dirty="0">
              <a:solidFill>
                <a:srgbClr val="FFCC66"/>
              </a:solidFill>
            </a:endParaRPr>
          </a:p>
        </p:txBody>
      </p:sp>
      <p:pic>
        <p:nvPicPr>
          <p:cNvPr id="274" name="Google Shape;274;g29360bd4518_1_0"/>
          <p:cNvPicPr preferRelativeResize="0"/>
          <p:nvPr/>
        </p:nvPicPr>
        <p:blipFill>
          <a:blip r:embed="rId4">
            <a:alphaModFix/>
          </a:blip>
          <a:stretch>
            <a:fillRect/>
          </a:stretch>
        </p:blipFill>
        <p:spPr>
          <a:xfrm>
            <a:off x="6535882" y="3532909"/>
            <a:ext cx="4423231" cy="24864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2"/>
        <p:cNvGrpSpPr/>
        <p:nvPr/>
      </p:nvGrpSpPr>
      <p:grpSpPr>
        <a:xfrm>
          <a:off x="0" y="0"/>
          <a:ext cx="0" cy="0"/>
          <a:chOff x="0" y="0"/>
          <a:chExt cx="0" cy="0"/>
        </a:xfrm>
      </p:grpSpPr>
      <p:sp>
        <p:nvSpPr>
          <p:cNvPr id="253" name="Google Shape;253;p2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4" name="Google Shape;254;p20">
            <a:hlinkClick r:id="rId3"/>
          </p:cNvPr>
          <p:cNvPicPr preferRelativeResize="0">
            <a:picLocks noGrp="1"/>
          </p:cNvPicPr>
          <p:nvPr>
            <p:ph type="body" idx="1"/>
          </p:nvPr>
        </p:nvPicPr>
        <p:blipFill rotWithShape="1">
          <a:blip r:embed="rId4">
            <a:alphaModFix/>
          </a:blip>
          <a:srcRect l="5946" r="5955"/>
          <a:stretch/>
        </p:blipFill>
        <p:spPr>
          <a:xfrm>
            <a:off x="332738" y="322050"/>
            <a:ext cx="11507700" cy="6299700"/>
          </a:xfrm>
          <a:prstGeom prst="rect">
            <a:avLst/>
          </a:prstGeom>
          <a:noFill/>
          <a:ln>
            <a:noFill/>
          </a:ln>
        </p:spPr>
      </p:pic>
      <p:sp>
        <p:nvSpPr>
          <p:cNvPr id="255" name="Google Shape;255;p20"/>
          <p:cNvSpPr txBox="1"/>
          <p:nvPr/>
        </p:nvSpPr>
        <p:spPr>
          <a:xfrm>
            <a:off x="2251550" y="68005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u="sng">
                <a:solidFill>
                  <a:schemeClr val="hlink"/>
                </a:solidFill>
                <a:hlinkClick r:id="rId3"/>
              </a:rPr>
              <a:t>Reach Out - Preventing Teen Suicide</a:t>
            </a:r>
            <a:endParaRPr/>
          </a:p>
        </p:txBody>
      </p:sp>
      <p:pic>
        <p:nvPicPr>
          <p:cNvPr id="256" name="Google Shape;256;p20" descr="Reach out to prevent teen suicide. This positive music video, created by Mayo Clinic, encourages troubled teens to communicate with an adult for help and support. It also depicts how teens can talk to adults in a variety of situations. Things can get better.&#10;&#10;For more information- &#10;Suicide and Crisis Lifeline&#10;Call 988&#10;Visit: https://988lifeline.org/" title="Reach Out - Preventing Teen Suicide">
            <a:hlinkClick r:id="rId5"/>
          </p:cNvPr>
          <p:cNvPicPr preferRelativeResize="0"/>
          <p:nvPr/>
        </p:nvPicPr>
        <p:blipFill>
          <a:blip r:embed="rId6">
            <a:alphaModFix/>
          </a:blip>
          <a:stretch>
            <a:fillRect/>
          </a:stretch>
        </p:blipFill>
        <p:spPr>
          <a:xfrm>
            <a:off x="3421125" y="2296050"/>
            <a:ext cx="5330952" cy="2816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9"/>
        <p:cNvGrpSpPr/>
        <p:nvPr/>
      </p:nvGrpSpPr>
      <p:grpSpPr>
        <a:xfrm>
          <a:off x="0" y="0"/>
          <a:ext cx="0" cy="0"/>
          <a:chOff x="0" y="0"/>
          <a:chExt cx="0" cy="0"/>
        </a:xfrm>
      </p:grpSpPr>
      <p:sp>
        <p:nvSpPr>
          <p:cNvPr id="280" name="Google Shape;280;p22"/>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22"/>
          <p:cNvSpPr/>
          <p:nvPr/>
        </p:nvSpPr>
        <p:spPr>
          <a:xfrm>
            <a:off x="6092530" y="650821"/>
            <a:ext cx="5675176" cy="5572420"/>
          </a:xfrm>
          <a:custGeom>
            <a:avLst/>
            <a:gdLst/>
            <a:ahLst/>
            <a:cxnLst/>
            <a:rect l="l" t="t" r="r" b="b"/>
            <a:pathLst>
              <a:path w="5824968" h="5536626" extrusionOk="0">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22"/>
          <p:cNvSpPr txBox="1">
            <a:spLocks noGrp="1"/>
          </p:cNvSpPr>
          <p:nvPr>
            <p:ph type="title"/>
          </p:nvPr>
        </p:nvSpPr>
        <p:spPr>
          <a:xfrm>
            <a:off x="6690541" y="1258184"/>
            <a:ext cx="4299123" cy="1528689"/>
          </a:xfrm>
          <a:prstGeom prst="round2SameRect">
            <a:avLst/>
          </a:prstGeom>
          <a:solidFill>
            <a:schemeClr val="tx2">
              <a:lumMod val="75000"/>
            </a:scheme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800"/>
              <a:buFont typeface="Arial"/>
              <a:buNone/>
            </a:pPr>
            <a:r>
              <a:rPr lang="en-US" dirty="0"/>
              <a:t>Where can you get help?</a:t>
            </a:r>
            <a:endParaRPr dirty="0"/>
          </a:p>
        </p:txBody>
      </p:sp>
      <p:pic>
        <p:nvPicPr>
          <p:cNvPr id="283" name="Google Shape;283;p22"/>
          <p:cNvPicPr preferRelativeResize="0"/>
          <p:nvPr/>
        </p:nvPicPr>
        <p:blipFill rotWithShape="1">
          <a:blip r:embed="rId3">
            <a:alphaModFix/>
          </a:blip>
          <a:srcRect/>
          <a:stretch/>
        </p:blipFill>
        <p:spPr>
          <a:xfrm>
            <a:off x="464120" y="694112"/>
            <a:ext cx="2831986" cy="2506838"/>
          </a:xfrm>
          <a:prstGeom prst="rect">
            <a:avLst/>
          </a:prstGeom>
          <a:noFill/>
          <a:ln>
            <a:noFill/>
          </a:ln>
        </p:spPr>
      </p:pic>
      <p:pic>
        <p:nvPicPr>
          <p:cNvPr id="284" name="Google Shape;284;p22"/>
          <p:cNvPicPr preferRelativeResize="0"/>
          <p:nvPr/>
        </p:nvPicPr>
        <p:blipFill rotWithShape="1">
          <a:blip r:embed="rId4">
            <a:alphaModFix/>
          </a:blip>
          <a:srcRect/>
          <a:stretch/>
        </p:blipFill>
        <p:spPr>
          <a:xfrm>
            <a:off x="992778" y="3503167"/>
            <a:ext cx="4595806" cy="3052616"/>
          </a:xfrm>
          <a:prstGeom prst="rect">
            <a:avLst/>
          </a:prstGeom>
          <a:noFill/>
          <a:ln>
            <a:noFill/>
          </a:ln>
        </p:spPr>
      </p:pic>
      <p:sp>
        <p:nvSpPr>
          <p:cNvPr id="285" name="Google Shape;285;p22"/>
          <p:cNvSpPr txBox="1">
            <a:spLocks noGrp="1"/>
          </p:cNvSpPr>
          <p:nvPr>
            <p:ph type="body" idx="1"/>
          </p:nvPr>
        </p:nvSpPr>
        <p:spPr>
          <a:xfrm>
            <a:off x="7106492" y="2905763"/>
            <a:ext cx="3567600" cy="2931000"/>
          </a:xfrm>
          <a:prstGeom prst="rect">
            <a:avLst/>
          </a:prstGeom>
          <a:noFill/>
          <a:ln>
            <a:noFill/>
          </a:ln>
        </p:spPr>
        <p:txBody>
          <a:bodyPr spcFirstLastPara="1" wrap="square" lIns="91425" tIns="45700" rIns="91425" bIns="45700" anchor="t" anchorCtr="0">
            <a:normAutofit fontScale="85000" lnSpcReduction="20000"/>
          </a:bodyPr>
          <a:lstStyle/>
          <a:p>
            <a:pPr marL="457200" lvl="0" indent="-431125" algn="ctr" rtl="0">
              <a:lnSpc>
                <a:spcPct val="90000"/>
              </a:lnSpc>
              <a:spcBef>
                <a:spcPts val="0"/>
              </a:spcBef>
              <a:spcAft>
                <a:spcPts val="0"/>
              </a:spcAft>
              <a:buClr>
                <a:schemeClr val="dk1"/>
              </a:buClr>
              <a:buSzPct val="73000"/>
              <a:buFont typeface="Arial"/>
              <a:buChar char="•"/>
            </a:pPr>
            <a:r>
              <a:rPr lang="en-US" sz="2500" dirty="0"/>
              <a:t>Contact someone you know and trust</a:t>
            </a:r>
            <a:endParaRPr dirty="0"/>
          </a:p>
          <a:p>
            <a:pPr marL="457200" lvl="0" indent="-431125" algn="ctr" rtl="0">
              <a:lnSpc>
                <a:spcPct val="90000"/>
              </a:lnSpc>
              <a:spcBef>
                <a:spcPts val="1000"/>
              </a:spcBef>
              <a:spcAft>
                <a:spcPts val="0"/>
              </a:spcAft>
              <a:buClr>
                <a:schemeClr val="dk1"/>
              </a:buClr>
              <a:buSzPct val="73000"/>
              <a:buFont typeface="Arial"/>
              <a:buChar char="•"/>
            </a:pPr>
            <a:r>
              <a:rPr lang="en-US" sz="2500" dirty="0"/>
              <a:t>Call a hotline 988 Suicide and Crisis Lifeline</a:t>
            </a:r>
            <a:endParaRPr dirty="0"/>
          </a:p>
          <a:p>
            <a:pPr marL="457200" lvl="0" indent="-431125" algn="ctr" rtl="0">
              <a:lnSpc>
                <a:spcPct val="90000"/>
              </a:lnSpc>
              <a:spcBef>
                <a:spcPts val="1000"/>
              </a:spcBef>
              <a:spcAft>
                <a:spcPts val="0"/>
              </a:spcAft>
              <a:buClr>
                <a:schemeClr val="dk1"/>
              </a:buClr>
              <a:buSzPct val="73000"/>
              <a:buFont typeface="Arial"/>
              <a:buChar char="•"/>
            </a:pPr>
            <a:r>
              <a:rPr lang="en-US" sz="2500" dirty="0" err="1"/>
              <a:t>SafeUT</a:t>
            </a:r>
            <a:r>
              <a:rPr lang="en-US" sz="2500" dirty="0"/>
              <a:t> App </a:t>
            </a:r>
            <a:endParaRPr dirty="0"/>
          </a:p>
          <a:p>
            <a:pPr marL="457200" lvl="0" indent="-431125" algn="ctr" rtl="0">
              <a:lnSpc>
                <a:spcPct val="90000"/>
              </a:lnSpc>
              <a:spcBef>
                <a:spcPts val="1000"/>
              </a:spcBef>
              <a:spcAft>
                <a:spcPts val="0"/>
              </a:spcAft>
              <a:buClr>
                <a:schemeClr val="dk1"/>
              </a:buClr>
              <a:buSzPct val="73000"/>
              <a:buFont typeface="Arial"/>
              <a:buChar char="•"/>
            </a:pPr>
            <a:r>
              <a:rPr lang="en-US" sz="2500" dirty="0"/>
              <a:t>Contact your doctor, counselor or social worker, admin, teacher</a:t>
            </a:r>
            <a:endParaRPr dirty="0"/>
          </a:p>
          <a:p>
            <a:pPr marL="457200" lvl="0" indent="-431125" algn="ctr" rtl="0">
              <a:lnSpc>
                <a:spcPct val="90000"/>
              </a:lnSpc>
              <a:spcBef>
                <a:spcPts val="1000"/>
              </a:spcBef>
              <a:spcAft>
                <a:spcPts val="0"/>
              </a:spcAft>
              <a:buClr>
                <a:schemeClr val="dk1"/>
              </a:buClr>
              <a:buSzPct val="73000"/>
              <a:buFont typeface="Arial"/>
              <a:buChar char="•"/>
            </a:pPr>
            <a:r>
              <a:rPr lang="en-US" sz="2500" dirty="0"/>
              <a:t>TELL SOMEBODY</a:t>
            </a:r>
            <a:endParaRPr dirty="0"/>
          </a:p>
        </p:txBody>
      </p:sp>
      <p:sp>
        <p:nvSpPr>
          <p:cNvPr id="286" name="Google Shape;286;p22"/>
          <p:cNvSpPr/>
          <p:nvPr/>
        </p:nvSpPr>
        <p:spPr>
          <a:xfrm>
            <a:off x="6052704" y="694112"/>
            <a:ext cx="5675176" cy="5572420"/>
          </a:xfrm>
          <a:custGeom>
            <a:avLst/>
            <a:gdLst/>
            <a:ahLst/>
            <a:cxnLst/>
            <a:rect l="l" t="t" r="r" b="b"/>
            <a:pathLst>
              <a:path w="5824968" h="5536626" extrusionOk="0">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7" name="Google Shape;287;p22"/>
          <p:cNvPicPr preferRelativeResize="0"/>
          <p:nvPr/>
        </p:nvPicPr>
        <p:blipFill rotWithShape="1">
          <a:blip r:embed="rId5">
            <a:alphaModFix/>
          </a:blip>
          <a:srcRect/>
          <a:stretch/>
        </p:blipFill>
        <p:spPr>
          <a:xfrm>
            <a:off x="3340453" y="852407"/>
            <a:ext cx="2434936" cy="23402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 calcmode="lin" valueType="num">
                                      <p:cBhvr additive="base">
                                        <p:cTn id="12" dur="500" fill="hold"/>
                                        <p:tgtEl>
                                          <p:spTgt spid="284"/>
                                        </p:tgtEl>
                                        <p:attrNameLst>
                                          <p:attrName>ppt_x</p:attrName>
                                        </p:attrNameLst>
                                      </p:cBhvr>
                                      <p:tavLst>
                                        <p:tav tm="0">
                                          <p:val>
                                            <p:strVal val="#ppt_x"/>
                                          </p:val>
                                        </p:tav>
                                        <p:tav tm="100000">
                                          <p:val>
                                            <p:strVal val="#ppt_x"/>
                                          </p:val>
                                        </p:tav>
                                      </p:tavLst>
                                    </p:anim>
                                    <p:anim calcmode="lin" valueType="num">
                                      <p:cBhvr additive="base">
                                        <p:cTn id="13" dur="500" fill="hold"/>
                                        <p:tgtEl>
                                          <p:spTgt spid="2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3"/>
                                        </p:tgtEl>
                                        <p:attrNameLst>
                                          <p:attrName>style.visibility</p:attrName>
                                        </p:attrNameLst>
                                      </p:cBhvr>
                                      <p:to>
                                        <p:strVal val="visible"/>
                                      </p:to>
                                    </p:set>
                                    <p:anim calcmode="lin" valueType="num">
                                      <p:cBhvr additive="base">
                                        <p:cTn id="18" dur="500" fill="hold"/>
                                        <p:tgtEl>
                                          <p:spTgt spid="283"/>
                                        </p:tgtEl>
                                        <p:attrNameLst>
                                          <p:attrName>ppt_x</p:attrName>
                                        </p:attrNameLst>
                                      </p:cBhvr>
                                      <p:tavLst>
                                        <p:tav tm="0">
                                          <p:val>
                                            <p:strVal val="#ppt_x"/>
                                          </p:val>
                                        </p:tav>
                                        <p:tav tm="100000">
                                          <p:val>
                                            <p:strVal val="#ppt_x"/>
                                          </p:val>
                                        </p:tav>
                                      </p:tavLst>
                                    </p:anim>
                                    <p:anim calcmode="lin" valueType="num">
                                      <p:cBhvr additive="base">
                                        <p:cTn id="19" dur="500" fill="hold"/>
                                        <p:tgtEl>
                                          <p:spTgt spid="28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87"/>
                                        </p:tgtEl>
                                        <p:attrNameLst>
                                          <p:attrName>style.visibility</p:attrName>
                                        </p:attrNameLst>
                                      </p:cBhvr>
                                      <p:to>
                                        <p:strVal val="visible"/>
                                      </p:to>
                                    </p:set>
                                    <p:anim calcmode="lin" valueType="num">
                                      <p:cBhvr additive="base">
                                        <p:cTn id="24" dur="500" fill="hold"/>
                                        <p:tgtEl>
                                          <p:spTgt spid="287"/>
                                        </p:tgtEl>
                                        <p:attrNameLst>
                                          <p:attrName>ppt_x</p:attrName>
                                        </p:attrNameLst>
                                      </p:cBhvr>
                                      <p:tavLst>
                                        <p:tav tm="0">
                                          <p:val>
                                            <p:strVal val="#ppt_x"/>
                                          </p:val>
                                        </p:tav>
                                        <p:tav tm="100000">
                                          <p:val>
                                            <p:strVal val="#ppt_x"/>
                                          </p:val>
                                        </p:tav>
                                      </p:tavLst>
                                    </p:anim>
                                    <p:anim calcmode="lin" valueType="num">
                                      <p:cBhvr additive="base">
                                        <p:cTn id="25" dur="500" fill="hold"/>
                                        <p:tgtEl>
                                          <p:spTgt spid="2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p:cNvSpPr txBox="1">
            <a:spLocks noGrp="1"/>
          </p:cNvSpPr>
          <p:nvPr>
            <p:ph type="title"/>
          </p:nvPr>
        </p:nvSpPr>
        <p:spPr>
          <a:xfrm>
            <a:off x="2126615" y="457967"/>
            <a:ext cx="7938769" cy="592283"/>
          </a:xfrm>
          <a:prstGeom prst="roundRect">
            <a:avLst/>
          </a:prstGeom>
          <a:solidFill>
            <a:srgbClr val="C00000"/>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Arial"/>
              <a:buNone/>
            </a:pPr>
            <a:r>
              <a:rPr lang="en-US" sz="4400" dirty="0">
                <a:solidFill>
                  <a:schemeClr val="accent6">
                    <a:lumMod val="40000"/>
                    <a:lumOff val="60000"/>
                  </a:schemeClr>
                </a:solidFill>
              </a:rPr>
              <a:t>Granger Counselors</a:t>
            </a:r>
            <a:endParaRPr dirty="0">
              <a:solidFill>
                <a:schemeClr val="accent6">
                  <a:lumMod val="40000"/>
                  <a:lumOff val="60000"/>
                </a:schemeClr>
              </a:solidFill>
            </a:endParaRPr>
          </a:p>
        </p:txBody>
      </p:sp>
      <p:pic>
        <p:nvPicPr>
          <p:cNvPr id="293" name="Google Shape;293;p23"/>
          <p:cNvPicPr preferRelativeResize="0">
            <a:picLocks noGrp="1"/>
          </p:cNvPicPr>
          <p:nvPr>
            <p:ph type="body" idx="1"/>
          </p:nvPr>
        </p:nvPicPr>
        <p:blipFill rotWithShape="1">
          <a:blip r:embed="rId3">
            <a:alphaModFix/>
          </a:blip>
          <a:srcRect/>
          <a:stretch/>
        </p:blipFill>
        <p:spPr>
          <a:xfrm>
            <a:off x="6014016" y="1050250"/>
            <a:ext cx="4514127" cy="5167235"/>
          </a:xfrm>
          <a:prstGeom prst="rect">
            <a:avLst/>
          </a:prstGeom>
          <a:noFill/>
          <a:ln>
            <a:noFill/>
          </a:ln>
        </p:spPr>
      </p:pic>
      <p:pic>
        <p:nvPicPr>
          <p:cNvPr id="294" name="Google Shape;294;p23" descr="Graphical user interface, text, website&#10;&#10;Description automatically generated"/>
          <p:cNvPicPr preferRelativeResize="0"/>
          <p:nvPr/>
        </p:nvPicPr>
        <p:blipFill rotWithShape="1">
          <a:blip r:embed="rId4">
            <a:alphaModFix/>
          </a:blip>
          <a:srcRect/>
          <a:stretch/>
        </p:blipFill>
        <p:spPr>
          <a:xfrm>
            <a:off x="1472339" y="1050250"/>
            <a:ext cx="4623661" cy="51672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2DCC-DAF6-EEF3-F132-115A4A082927}"/>
              </a:ext>
            </a:extLst>
          </p:cNvPr>
          <p:cNvSpPr>
            <a:spLocks noGrp="1"/>
          </p:cNvSpPr>
          <p:nvPr>
            <p:ph type="title"/>
          </p:nvPr>
        </p:nvSpPr>
        <p:spPr>
          <a:xfrm>
            <a:off x="1020724" y="558210"/>
            <a:ext cx="10333075" cy="1140705"/>
          </a:xfrm>
        </p:spPr>
        <p:style>
          <a:lnRef idx="2">
            <a:schemeClr val="dk1"/>
          </a:lnRef>
          <a:fillRef idx="1">
            <a:schemeClr val="lt1"/>
          </a:fillRef>
          <a:effectRef idx="0">
            <a:schemeClr val="dk1"/>
          </a:effectRef>
          <a:fontRef idx="minor">
            <a:schemeClr val="dk1"/>
          </a:fontRef>
        </p:style>
        <p:txBody>
          <a:bodyPr/>
          <a:lstStyle/>
          <a:p>
            <a:r>
              <a:rPr lang="en-US" dirty="0"/>
              <a:t>What we will be learning today</a:t>
            </a:r>
          </a:p>
        </p:txBody>
      </p:sp>
      <p:sp>
        <p:nvSpPr>
          <p:cNvPr id="3" name="Text Placeholder 2">
            <a:extLst>
              <a:ext uri="{FF2B5EF4-FFF2-40B4-BE49-F238E27FC236}">
                <a16:creationId xmlns:a16="http://schemas.microsoft.com/office/drawing/2014/main" id="{C5979A5D-D788-8EB8-84D3-F6D0846BF3A1}"/>
              </a:ext>
            </a:extLst>
          </p:cNvPr>
          <p:cNvSpPr>
            <a:spLocks noGrp="1"/>
          </p:cNvSpPr>
          <p:nvPr>
            <p:ph type="body" idx="1"/>
          </p:nvPr>
        </p:nvSpPr>
        <p:spPr>
          <a:xfrm>
            <a:off x="1020725" y="1698915"/>
            <a:ext cx="5075275" cy="815685"/>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228600" indent="0"/>
            <a:r>
              <a:rPr lang="en-US" sz="2800" dirty="0"/>
              <a:t>1. Why we are discussing this</a:t>
            </a:r>
          </a:p>
          <a:p>
            <a:pPr marL="742950" indent="-514350">
              <a:buAutoNum type="arabicPeriod"/>
            </a:pPr>
            <a:endParaRPr lang="en-US" dirty="0"/>
          </a:p>
          <a:p>
            <a:pPr marL="742950" indent="-514350">
              <a:buAutoNum type="arabicPeriod"/>
            </a:pPr>
            <a:endParaRPr lang="en-US" dirty="0"/>
          </a:p>
          <a:p>
            <a:pPr marL="742950" indent="-514350">
              <a:buAutoNum type="arabicPeriod"/>
            </a:pPr>
            <a:endParaRPr lang="en-US" dirty="0"/>
          </a:p>
          <a:p>
            <a:pPr marL="742950" indent="-514350">
              <a:buAutoNum type="arabicPeriod"/>
            </a:pPr>
            <a:endParaRPr lang="en-US" dirty="0"/>
          </a:p>
        </p:txBody>
      </p:sp>
      <p:sp>
        <p:nvSpPr>
          <p:cNvPr id="6" name="TextBox 5">
            <a:extLst>
              <a:ext uri="{FF2B5EF4-FFF2-40B4-BE49-F238E27FC236}">
                <a16:creationId xmlns:a16="http://schemas.microsoft.com/office/drawing/2014/main" id="{40804279-3EED-1850-9F6E-F5440B0940C4}"/>
              </a:ext>
            </a:extLst>
          </p:cNvPr>
          <p:cNvSpPr txBox="1"/>
          <p:nvPr/>
        </p:nvSpPr>
        <p:spPr>
          <a:xfrm>
            <a:off x="1020722" y="2579236"/>
            <a:ext cx="5075275"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t>2. Utah Statistics</a:t>
            </a:r>
          </a:p>
          <a:p>
            <a:endParaRPr lang="en-US" dirty="0"/>
          </a:p>
        </p:txBody>
      </p:sp>
      <p:sp>
        <p:nvSpPr>
          <p:cNvPr id="7" name="TextBox 6">
            <a:extLst>
              <a:ext uri="{FF2B5EF4-FFF2-40B4-BE49-F238E27FC236}">
                <a16:creationId xmlns:a16="http://schemas.microsoft.com/office/drawing/2014/main" id="{772C9DB7-535A-65AF-5C22-FD8A8AFE82C4}"/>
              </a:ext>
            </a:extLst>
          </p:cNvPr>
          <p:cNvSpPr txBox="1"/>
          <p:nvPr/>
        </p:nvSpPr>
        <p:spPr>
          <a:xfrm>
            <a:off x="1020721" y="3360835"/>
            <a:ext cx="507527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dirty="0"/>
              <a:t>3. Warning Signs</a:t>
            </a:r>
          </a:p>
        </p:txBody>
      </p:sp>
      <p:sp>
        <p:nvSpPr>
          <p:cNvPr id="8" name="TextBox 7">
            <a:extLst>
              <a:ext uri="{FF2B5EF4-FFF2-40B4-BE49-F238E27FC236}">
                <a16:creationId xmlns:a16="http://schemas.microsoft.com/office/drawing/2014/main" id="{81136B79-75CC-D4B0-80C1-6473EF729920}"/>
              </a:ext>
            </a:extLst>
          </p:cNvPr>
          <p:cNvSpPr txBox="1"/>
          <p:nvPr/>
        </p:nvSpPr>
        <p:spPr>
          <a:xfrm>
            <a:off x="1020722" y="4494243"/>
            <a:ext cx="5075275"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dirty="0"/>
              <a:t>5. Coping Skills</a:t>
            </a:r>
          </a:p>
        </p:txBody>
      </p:sp>
      <p:sp>
        <p:nvSpPr>
          <p:cNvPr id="9" name="TextBox 8">
            <a:extLst>
              <a:ext uri="{FF2B5EF4-FFF2-40B4-BE49-F238E27FC236}">
                <a16:creationId xmlns:a16="http://schemas.microsoft.com/office/drawing/2014/main" id="{938832B8-F7EE-14F1-E49F-870C1EAFD4CC}"/>
              </a:ext>
            </a:extLst>
          </p:cNvPr>
          <p:cNvSpPr txBox="1"/>
          <p:nvPr/>
        </p:nvSpPr>
        <p:spPr>
          <a:xfrm>
            <a:off x="1020722" y="5068921"/>
            <a:ext cx="5075275"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b="1" dirty="0"/>
              <a:t>6. How and where to get help</a:t>
            </a:r>
          </a:p>
        </p:txBody>
      </p:sp>
      <p:sp>
        <p:nvSpPr>
          <p:cNvPr id="10" name="TextBox 9">
            <a:extLst>
              <a:ext uri="{FF2B5EF4-FFF2-40B4-BE49-F238E27FC236}">
                <a16:creationId xmlns:a16="http://schemas.microsoft.com/office/drawing/2014/main" id="{78D35FAF-C0EA-CE3B-0D7D-FBBE6DD0BD53}"/>
              </a:ext>
            </a:extLst>
          </p:cNvPr>
          <p:cNvSpPr txBox="1"/>
          <p:nvPr/>
        </p:nvSpPr>
        <p:spPr>
          <a:xfrm>
            <a:off x="1020722" y="3926990"/>
            <a:ext cx="5075275"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t>4. QPR</a:t>
            </a:r>
          </a:p>
        </p:txBody>
      </p:sp>
    </p:spTree>
    <p:extLst>
      <p:ext uri="{BB962C8B-B14F-4D97-AF65-F5344CB8AC3E}">
        <p14:creationId xmlns:p14="http://schemas.microsoft.com/office/powerpoint/2010/main" val="237940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4"/>
          <p:cNvSpPr txBox="1">
            <a:spLocks noGrp="1"/>
          </p:cNvSpPr>
          <p:nvPr>
            <p:ph type="title"/>
          </p:nvPr>
        </p:nvSpPr>
        <p:spPr>
          <a:xfrm>
            <a:off x="1020724" y="558209"/>
            <a:ext cx="10333075" cy="1414131"/>
          </a:xfrm>
          <a:prstGeom prst="roundRect">
            <a:avLst/>
          </a:prstGeom>
          <a:solidFill>
            <a:schemeClr val="accent1">
              <a:lumMod val="75000"/>
            </a:scheme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Arial"/>
              <a:buNone/>
            </a:pPr>
            <a:r>
              <a:rPr lang="en-US" dirty="0">
                <a:solidFill>
                  <a:schemeClr val="bg1"/>
                </a:solidFill>
              </a:rPr>
              <a:t>Activity</a:t>
            </a:r>
            <a:endParaRPr dirty="0">
              <a:solidFill>
                <a:schemeClr val="bg1"/>
              </a:solidFill>
            </a:endParaRPr>
          </a:p>
        </p:txBody>
      </p:sp>
      <p:sp>
        <p:nvSpPr>
          <p:cNvPr id="300" name="Google Shape;300;p24"/>
          <p:cNvSpPr txBox="1">
            <a:spLocks noGrp="1"/>
          </p:cNvSpPr>
          <p:nvPr>
            <p:ph type="body" idx="1"/>
          </p:nvPr>
        </p:nvSpPr>
        <p:spPr>
          <a:xfrm>
            <a:off x="1020726" y="2089298"/>
            <a:ext cx="10333074" cy="3827722"/>
          </a:xfrm>
          <a:prstGeom prst="rect">
            <a:avLst/>
          </a:prstGeom>
          <a:noFill/>
          <a:ln>
            <a:noFill/>
          </a:ln>
        </p:spPr>
        <p:txBody>
          <a:bodyPr spcFirstLastPara="1" wrap="square" lIns="91425" tIns="45700" rIns="91425" bIns="45700" anchor="t" anchorCtr="0">
            <a:normAutofit/>
          </a:bodyPr>
          <a:lstStyle/>
          <a:p>
            <a:pPr lvl="0" indent="-457200" algn="l" rtl="0">
              <a:lnSpc>
                <a:spcPct val="150000"/>
              </a:lnSpc>
              <a:spcBef>
                <a:spcPts val="0"/>
              </a:spcBef>
              <a:spcAft>
                <a:spcPts val="0"/>
              </a:spcAft>
              <a:buClr>
                <a:schemeClr val="dk1"/>
              </a:buClr>
              <a:buSzPts val="2336"/>
              <a:buFont typeface="Arial" panose="020B0604020202020204" pitchFamily="34" charset="0"/>
              <a:buChar char="•"/>
            </a:pPr>
            <a:r>
              <a:rPr lang="en-US" dirty="0">
                <a:solidFill>
                  <a:schemeClr val="accent1"/>
                </a:solidFill>
              </a:rPr>
              <a:t>Fill out the wellness plan.</a:t>
            </a:r>
          </a:p>
          <a:p>
            <a:pPr lvl="0" indent="-457200" algn="l" rtl="0">
              <a:lnSpc>
                <a:spcPct val="150000"/>
              </a:lnSpc>
              <a:spcBef>
                <a:spcPts val="0"/>
              </a:spcBef>
              <a:spcAft>
                <a:spcPts val="0"/>
              </a:spcAft>
              <a:buClr>
                <a:schemeClr val="dk1"/>
              </a:buClr>
              <a:buSzPts val="2336"/>
              <a:buFont typeface="Arial" panose="020B0604020202020204" pitchFamily="34" charset="0"/>
              <a:buChar char="•"/>
            </a:pPr>
            <a:r>
              <a:rPr lang="en-US" dirty="0">
                <a:solidFill>
                  <a:schemeClr val="accent1"/>
                </a:solidFill>
              </a:rPr>
              <a:t>Keep it safe to look at when needed.</a:t>
            </a:r>
          </a:p>
          <a:p>
            <a:pPr lvl="0" indent="-457200" algn="l" rtl="0">
              <a:lnSpc>
                <a:spcPct val="150000"/>
              </a:lnSpc>
              <a:spcBef>
                <a:spcPts val="0"/>
              </a:spcBef>
              <a:spcAft>
                <a:spcPts val="0"/>
              </a:spcAft>
              <a:buClr>
                <a:schemeClr val="dk1"/>
              </a:buClr>
              <a:buSzPts val="2336"/>
              <a:buFont typeface="Arial" panose="020B0604020202020204" pitchFamily="34" charset="0"/>
              <a:buChar char="•"/>
            </a:pPr>
            <a:r>
              <a:rPr lang="en-US" dirty="0">
                <a:solidFill>
                  <a:schemeClr val="accent1"/>
                </a:solidFill>
              </a:rPr>
              <a:t>Meet with your counselor today or they will pull you down in the next week for your CCR.</a:t>
            </a:r>
            <a:endParaRP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Effect transition="in" filter="wipe(down)">
                                      <p:cBhvr>
                                        <p:cTn id="7" dur="500"/>
                                        <p:tgtEl>
                                          <p:spTgt spid="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0">
                                            <p:txEl>
                                              <p:pRg st="1" end="1"/>
                                            </p:txEl>
                                          </p:spTgt>
                                        </p:tgtEl>
                                        <p:attrNameLst>
                                          <p:attrName>style.visibility</p:attrName>
                                        </p:attrNameLst>
                                      </p:cBhvr>
                                      <p:to>
                                        <p:strVal val="visible"/>
                                      </p:to>
                                    </p:set>
                                    <p:animEffect transition="in" filter="wipe(down)">
                                      <p:cBhvr>
                                        <p:cTn id="12" dur="500"/>
                                        <p:tgtEl>
                                          <p:spTgt spid="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0">
                                            <p:txEl>
                                              <p:pRg st="2" end="2"/>
                                            </p:txEl>
                                          </p:spTgt>
                                        </p:tgtEl>
                                        <p:attrNameLst>
                                          <p:attrName>style.visibility</p:attrName>
                                        </p:attrNameLst>
                                      </p:cBhvr>
                                      <p:to>
                                        <p:strVal val="visible"/>
                                      </p:to>
                                    </p:set>
                                    <p:animEffect transition="in" filter="wipe(down)">
                                      <p:cBhvr>
                                        <p:cTn id="17" dur="500"/>
                                        <p:tgtEl>
                                          <p:spTgt spid="3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5"/>
        <p:cNvGrpSpPr/>
        <p:nvPr/>
      </p:nvGrpSpPr>
      <p:grpSpPr>
        <a:xfrm>
          <a:off x="0" y="0"/>
          <a:ext cx="0" cy="0"/>
          <a:chOff x="0" y="0"/>
          <a:chExt cx="0" cy="0"/>
        </a:xfrm>
      </p:grpSpPr>
      <p:sp>
        <p:nvSpPr>
          <p:cNvPr id="106" name="Google Shape;106;p2"/>
          <p:cNvSpPr/>
          <p:nvPr/>
        </p:nvSpPr>
        <p:spPr>
          <a:xfrm>
            <a:off x="0" y="-120025"/>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2"/>
          <p:cNvSpPr txBox="1">
            <a:spLocks noGrp="1"/>
          </p:cNvSpPr>
          <p:nvPr>
            <p:ph type="title"/>
          </p:nvPr>
        </p:nvSpPr>
        <p:spPr>
          <a:xfrm>
            <a:off x="7670014" y="120025"/>
            <a:ext cx="3923848" cy="2742670"/>
          </a:xfrm>
          <a:prstGeom prst="round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800"/>
              <a:buFont typeface="Arial"/>
              <a:buNone/>
            </a:pPr>
            <a:r>
              <a:rPr lang="en-US" sz="3200" dirty="0">
                <a:solidFill>
                  <a:schemeClr val="accent1">
                    <a:lumMod val="50000"/>
                  </a:schemeClr>
                </a:solidFill>
              </a:rPr>
              <a:t>Why is it important to talk about suicide?</a:t>
            </a:r>
            <a:endParaRPr sz="3200" dirty="0">
              <a:solidFill>
                <a:schemeClr val="accent1">
                  <a:lumMod val="50000"/>
                </a:schemeClr>
              </a:solidFill>
            </a:endParaRPr>
          </a:p>
        </p:txBody>
      </p:sp>
      <p:sp>
        <p:nvSpPr>
          <p:cNvPr id="108" name="Google Shape;108;p2"/>
          <p:cNvSpPr/>
          <p:nvPr/>
        </p:nvSpPr>
        <p:spPr>
          <a:xfrm rot="10800000">
            <a:off x="316503" y="329082"/>
            <a:ext cx="6631387" cy="5959786"/>
          </a:xfrm>
          <a:custGeom>
            <a:avLst/>
            <a:gdLst/>
            <a:ahLst/>
            <a:cxnLst/>
            <a:rect l="l" t="t" r="r" b="b"/>
            <a:pathLst>
              <a:path w="7729410" h="6405386" extrusionOk="0">
                <a:moveTo>
                  <a:pt x="7240058" y="6405352"/>
                </a:moveTo>
                <a:cubicBezTo>
                  <a:pt x="7065297" y="6404963"/>
                  <a:pt x="6846319" y="6401325"/>
                  <a:pt x="6650770" y="6396252"/>
                </a:cubicBezTo>
                <a:lnTo>
                  <a:pt x="1085722" y="6365722"/>
                </a:lnTo>
                <a:lnTo>
                  <a:pt x="9409" y="6324387"/>
                </a:lnTo>
                <a:cubicBezTo>
                  <a:pt x="-24317" y="4214496"/>
                  <a:pt x="43135" y="2129710"/>
                  <a:pt x="47351" y="32372"/>
                </a:cubicBezTo>
                <a:lnTo>
                  <a:pt x="255874" y="32797"/>
                </a:lnTo>
                <a:lnTo>
                  <a:pt x="6529259" y="0"/>
                </a:lnTo>
                <a:cubicBezTo>
                  <a:pt x="7029322" y="30531"/>
                  <a:pt x="7386510" y="-1"/>
                  <a:pt x="7729410" y="30531"/>
                </a:cubicBezTo>
                <a:cubicBezTo>
                  <a:pt x="7707716" y="2585987"/>
                  <a:pt x="7753223" y="4971471"/>
                  <a:pt x="7657972" y="6274128"/>
                </a:cubicBezTo>
                <a:cubicBezTo>
                  <a:pt x="7649782" y="6434165"/>
                  <a:pt x="7656570" y="6381800"/>
                  <a:pt x="7492264" y="6402154"/>
                </a:cubicBezTo>
                <a:cubicBezTo>
                  <a:pt x="7433854" y="6404650"/>
                  <a:pt x="7344915" y="6405586"/>
                  <a:pt x="7240058" y="6405352"/>
                </a:cubicBezTo>
                <a:close/>
              </a:path>
            </a:pathLst>
          </a:cu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2"/>
          <p:cNvSpPr txBox="1">
            <a:spLocks noGrp="1"/>
          </p:cNvSpPr>
          <p:nvPr>
            <p:ph type="body" idx="1"/>
          </p:nvPr>
        </p:nvSpPr>
        <p:spPr>
          <a:xfrm>
            <a:off x="7442054" y="2972584"/>
            <a:ext cx="4379768" cy="3216713"/>
          </a:xfrm>
          <a:prstGeom prst="round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rmAutofit fontScale="92500" lnSpcReduction="10000"/>
          </a:bodyPr>
          <a:lstStyle/>
          <a:p>
            <a:pPr marL="457200" lvl="0" indent="-457200" algn="ctr" rtl="0">
              <a:lnSpc>
                <a:spcPct val="150000"/>
              </a:lnSpc>
              <a:spcBef>
                <a:spcPts val="0"/>
              </a:spcBef>
              <a:spcAft>
                <a:spcPts val="0"/>
              </a:spcAft>
              <a:buClr>
                <a:schemeClr val="dk1"/>
              </a:buClr>
              <a:buSzPts val="2336"/>
              <a:buFont typeface="Arial"/>
              <a:buChar char="•"/>
            </a:pPr>
            <a:r>
              <a:rPr lang="en-US" sz="2800" dirty="0">
                <a:solidFill>
                  <a:schemeClr val="accent1">
                    <a:lumMod val="75000"/>
                  </a:schemeClr>
                </a:solidFill>
              </a:rPr>
              <a:t>To bring awareness</a:t>
            </a:r>
          </a:p>
          <a:p>
            <a:pPr marL="457200" lvl="0" indent="-457200" algn="ctr" rtl="0">
              <a:lnSpc>
                <a:spcPct val="150000"/>
              </a:lnSpc>
              <a:spcBef>
                <a:spcPts val="0"/>
              </a:spcBef>
              <a:spcAft>
                <a:spcPts val="0"/>
              </a:spcAft>
              <a:buClr>
                <a:schemeClr val="dk1"/>
              </a:buClr>
              <a:buSzPts val="2336"/>
              <a:buFont typeface="Arial"/>
              <a:buChar char="•"/>
            </a:pPr>
            <a:r>
              <a:rPr lang="en-US" sz="2800" dirty="0">
                <a:solidFill>
                  <a:schemeClr val="accent1">
                    <a:lumMod val="75000"/>
                  </a:schemeClr>
                </a:solidFill>
              </a:rPr>
              <a:t>Knowing when and where to get help</a:t>
            </a:r>
          </a:p>
          <a:p>
            <a:pPr marL="457200" lvl="0" indent="-457200" algn="ctr" rtl="0">
              <a:lnSpc>
                <a:spcPct val="150000"/>
              </a:lnSpc>
              <a:spcBef>
                <a:spcPts val="0"/>
              </a:spcBef>
              <a:spcAft>
                <a:spcPts val="0"/>
              </a:spcAft>
              <a:buClr>
                <a:schemeClr val="dk1"/>
              </a:buClr>
              <a:buSzPts val="2336"/>
              <a:buFont typeface="Arial"/>
              <a:buChar char="•"/>
            </a:pPr>
            <a:r>
              <a:rPr lang="en-US" sz="2800" dirty="0">
                <a:solidFill>
                  <a:schemeClr val="accent1">
                    <a:lumMod val="75000"/>
                  </a:schemeClr>
                </a:solidFill>
              </a:rPr>
              <a:t>Helping those around you</a:t>
            </a:r>
          </a:p>
          <a:p>
            <a:pPr marL="457200" lvl="0" indent="-457200" algn="ctr" rtl="0">
              <a:lnSpc>
                <a:spcPct val="100000"/>
              </a:lnSpc>
              <a:spcBef>
                <a:spcPts val="0"/>
              </a:spcBef>
              <a:spcAft>
                <a:spcPts val="0"/>
              </a:spcAft>
              <a:buClr>
                <a:schemeClr val="dk1"/>
              </a:buClr>
              <a:buSzPts val="2336"/>
              <a:buFont typeface="Arial"/>
              <a:buChar char="•"/>
            </a:pPr>
            <a:endParaRPr dirty="0"/>
          </a:p>
        </p:txBody>
      </p:sp>
      <p:pic>
        <p:nvPicPr>
          <p:cNvPr id="3" name="Picture 2">
            <a:extLst>
              <a:ext uri="{FF2B5EF4-FFF2-40B4-BE49-F238E27FC236}">
                <a16:creationId xmlns:a16="http://schemas.microsoft.com/office/drawing/2014/main" id="{B9D92DD7-63A8-30A5-6B21-1A8D449D2CD5}"/>
              </a:ext>
            </a:extLst>
          </p:cNvPr>
          <p:cNvPicPr>
            <a:picLocks noChangeAspect="1"/>
          </p:cNvPicPr>
          <p:nvPr/>
        </p:nvPicPr>
        <p:blipFill>
          <a:blip r:embed="rId3"/>
          <a:stretch>
            <a:fillRect/>
          </a:stretch>
        </p:blipFill>
        <p:spPr>
          <a:xfrm rot="441857">
            <a:off x="941731" y="609539"/>
            <a:ext cx="2595206" cy="2922696"/>
          </a:xfrm>
          <a:prstGeom prst="rect">
            <a:avLst/>
          </a:prstGeom>
          <a:ln>
            <a:noFill/>
          </a:ln>
          <a:effectLst>
            <a:softEdge rad="112500"/>
          </a:effectLst>
        </p:spPr>
      </p:pic>
      <p:pic>
        <p:nvPicPr>
          <p:cNvPr id="5" name="Picture 4">
            <a:extLst>
              <a:ext uri="{FF2B5EF4-FFF2-40B4-BE49-F238E27FC236}">
                <a16:creationId xmlns:a16="http://schemas.microsoft.com/office/drawing/2014/main" id="{37443C5C-B64F-BAF8-1CAC-DD2AB12229CA}"/>
              </a:ext>
            </a:extLst>
          </p:cNvPr>
          <p:cNvPicPr>
            <a:picLocks noChangeAspect="1"/>
          </p:cNvPicPr>
          <p:nvPr/>
        </p:nvPicPr>
        <p:blipFill>
          <a:blip r:embed="rId4"/>
          <a:stretch>
            <a:fillRect/>
          </a:stretch>
        </p:blipFill>
        <p:spPr>
          <a:xfrm rot="20947523">
            <a:off x="4363308" y="829699"/>
            <a:ext cx="1975484" cy="2781161"/>
          </a:xfrm>
          <a:prstGeom prst="rect">
            <a:avLst/>
          </a:prstGeom>
          <a:ln>
            <a:noFill/>
          </a:ln>
          <a:effectLst>
            <a:softEdge rad="112500"/>
          </a:effectLst>
        </p:spPr>
      </p:pic>
      <p:pic>
        <p:nvPicPr>
          <p:cNvPr id="7" name="Picture 6">
            <a:extLst>
              <a:ext uri="{FF2B5EF4-FFF2-40B4-BE49-F238E27FC236}">
                <a16:creationId xmlns:a16="http://schemas.microsoft.com/office/drawing/2014/main" id="{425B880E-6DCC-D91D-FD60-EAB4986E0B48}"/>
              </a:ext>
            </a:extLst>
          </p:cNvPr>
          <p:cNvPicPr>
            <a:picLocks noChangeAspect="1"/>
          </p:cNvPicPr>
          <p:nvPr/>
        </p:nvPicPr>
        <p:blipFill>
          <a:blip r:embed="rId5"/>
          <a:stretch>
            <a:fillRect/>
          </a:stretch>
        </p:blipFill>
        <p:spPr>
          <a:xfrm rot="21348606">
            <a:off x="2788981" y="3495334"/>
            <a:ext cx="1961541" cy="256465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circle(in)">
                                      <p:cBhvr>
                                        <p:cTn id="7" dur="2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0" end="0"/>
                                            </p:txEl>
                                          </p:spTgt>
                                        </p:tgtEl>
                                        <p:attrNameLst>
                                          <p:attrName>style.visibility</p:attrName>
                                        </p:attrNameLst>
                                      </p:cBhvr>
                                      <p:to>
                                        <p:strVal val="visible"/>
                                      </p:to>
                                    </p:set>
                                    <p:animEffect transition="in" filter="fade">
                                      <p:cBhvr>
                                        <p:cTn id="12" dur="500"/>
                                        <p:tgtEl>
                                          <p:spTgt spid="1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1" end="1"/>
                                            </p:txEl>
                                          </p:spTgt>
                                        </p:tgtEl>
                                        <p:attrNameLst>
                                          <p:attrName>style.visibility</p:attrName>
                                        </p:attrNameLst>
                                      </p:cBhvr>
                                      <p:to>
                                        <p:strVal val="visible"/>
                                      </p:to>
                                    </p:set>
                                    <p:animEffect transition="in" filter="fade">
                                      <p:cBhvr>
                                        <p:cTn id="17" dur="500"/>
                                        <p:tgtEl>
                                          <p:spTgt spid="1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2" end="2"/>
                                            </p:txEl>
                                          </p:spTgt>
                                        </p:tgtEl>
                                        <p:attrNameLst>
                                          <p:attrName>style.visibility</p:attrName>
                                        </p:attrNameLst>
                                      </p:cBhvr>
                                      <p:to>
                                        <p:strVal val="visible"/>
                                      </p:to>
                                    </p:set>
                                    <p:animEffect transition="in" filter="fade">
                                      <p:cBhvr>
                                        <p:cTn id="22" dur="500"/>
                                        <p:tgtEl>
                                          <p:spTgt spid="1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6655378" y="2272711"/>
            <a:ext cx="5103667" cy="1414131"/>
          </a:xfrm>
          <a:prstGeom prst="flowChartDisplay">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800"/>
              <a:buFont typeface="Arial"/>
              <a:buNone/>
            </a:pPr>
            <a:r>
              <a:rPr lang="en-US" dirty="0">
                <a:solidFill>
                  <a:schemeClr val="accent6">
                    <a:lumMod val="50000"/>
                  </a:schemeClr>
                </a:solidFill>
              </a:rPr>
              <a:t>Utah Statistics</a:t>
            </a:r>
            <a:r>
              <a:rPr lang="en-US" dirty="0"/>
              <a:t>	</a:t>
            </a:r>
            <a:endParaRPr dirty="0"/>
          </a:p>
        </p:txBody>
      </p:sp>
      <p:sp>
        <p:nvSpPr>
          <p:cNvPr id="135" name="Google Shape;135;p5"/>
          <p:cNvSpPr txBox="1">
            <a:spLocks noGrp="1"/>
          </p:cNvSpPr>
          <p:nvPr>
            <p:ph type="body" idx="1"/>
          </p:nvPr>
        </p:nvSpPr>
        <p:spPr>
          <a:xfrm>
            <a:off x="1020726" y="987136"/>
            <a:ext cx="5229406" cy="4929884"/>
          </a:xfrm>
          <a:prstGeom prst="round2DiagRect">
            <a:avLst/>
          </a:prstGeom>
          <a:solidFill>
            <a:schemeClr val="accent6">
              <a:lumMod val="60000"/>
              <a:lumOff val="40000"/>
            </a:schemeClr>
          </a:solid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2336"/>
              <a:buFont typeface="Arial"/>
              <a:buChar char="•"/>
            </a:pPr>
            <a:r>
              <a:rPr lang="en-US" dirty="0">
                <a:solidFill>
                  <a:schemeClr val="bg1"/>
                </a:solidFill>
              </a:rPr>
              <a:t>#1 Cause of death in Utah for ages 10-24 years (2020).</a:t>
            </a:r>
            <a:endParaRPr dirty="0">
              <a:solidFill>
                <a:schemeClr val="bg1"/>
              </a:solidFill>
            </a:endParaRPr>
          </a:p>
          <a:p>
            <a:pPr marL="457200" lvl="0" indent="-457200" algn="l" rtl="0">
              <a:lnSpc>
                <a:spcPct val="100000"/>
              </a:lnSpc>
              <a:spcBef>
                <a:spcPts val="1000"/>
              </a:spcBef>
              <a:spcAft>
                <a:spcPts val="0"/>
              </a:spcAft>
              <a:buClr>
                <a:schemeClr val="dk1"/>
              </a:buClr>
              <a:buSzPts val="2336"/>
              <a:buFont typeface="Arial"/>
              <a:buChar char="•"/>
            </a:pPr>
            <a:r>
              <a:rPr lang="en-US" dirty="0">
                <a:solidFill>
                  <a:schemeClr val="bg1"/>
                </a:solidFill>
              </a:rPr>
              <a:t>#2 cause of death for Utahns ages 25-44 years.</a:t>
            </a:r>
            <a:endParaRPr dirty="0">
              <a:solidFill>
                <a:schemeClr val="bg1"/>
              </a:solidFill>
            </a:endParaRPr>
          </a:p>
          <a:p>
            <a:pPr marL="457200" lvl="0" indent="-457200" algn="l" rtl="0">
              <a:lnSpc>
                <a:spcPct val="100000"/>
              </a:lnSpc>
              <a:spcBef>
                <a:spcPts val="1000"/>
              </a:spcBef>
              <a:spcAft>
                <a:spcPts val="0"/>
              </a:spcAft>
              <a:buClr>
                <a:schemeClr val="dk1"/>
              </a:buClr>
              <a:buSzPts val="2336"/>
              <a:buFont typeface="Arial"/>
              <a:buChar char="•"/>
            </a:pPr>
            <a:r>
              <a:rPr lang="en-US" dirty="0">
                <a:solidFill>
                  <a:schemeClr val="bg1"/>
                </a:solidFill>
              </a:rPr>
              <a:t>Average 648 deaths per year.</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5">
                                            <p:txEl>
                                              <p:pRg st="0" end="0"/>
                                            </p:txEl>
                                          </p:spTgt>
                                        </p:tgtEl>
                                        <p:attrNameLst>
                                          <p:attrName>style.visibility</p:attrName>
                                        </p:attrNameLst>
                                      </p:cBhvr>
                                      <p:to>
                                        <p:strVal val="visible"/>
                                      </p:to>
                                    </p:set>
                                    <p:animEffect transition="in" filter="fade">
                                      <p:cBhvr>
                                        <p:cTn id="11" dur="500"/>
                                        <p:tgtEl>
                                          <p:spTgt spid="1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5">
                                            <p:txEl>
                                              <p:pRg st="1" end="1"/>
                                            </p:txEl>
                                          </p:spTgt>
                                        </p:tgtEl>
                                        <p:attrNameLst>
                                          <p:attrName>style.visibility</p:attrName>
                                        </p:attrNameLst>
                                      </p:cBhvr>
                                      <p:to>
                                        <p:strVal val="visible"/>
                                      </p:to>
                                    </p:set>
                                    <p:animEffect transition="in" filter="fade">
                                      <p:cBhvr>
                                        <p:cTn id="16" dur="500"/>
                                        <p:tgtEl>
                                          <p:spTgt spid="1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5">
                                            <p:txEl>
                                              <p:pRg st="2" end="2"/>
                                            </p:txEl>
                                          </p:spTgt>
                                        </p:tgtEl>
                                        <p:attrNameLst>
                                          <p:attrName>style.visibility</p:attrName>
                                        </p:attrNameLst>
                                      </p:cBhvr>
                                      <p:to>
                                        <p:strVal val="visible"/>
                                      </p:to>
                                    </p:set>
                                    <p:animEffect transition="in" filter="fade">
                                      <p:cBhvr>
                                        <p:cTn id="21" dur="500"/>
                                        <p:tgtEl>
                                          <p:spTgt spid="1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1020724" y="558209"/>
            <a:ext cx="10333075" cy="141413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Arial"/>
              <a:buNone/>
            </a:pPr>
            <a:r>
              <a:rPr lang="en-US" dirty="0">
                <a:solidFill>
                  <a:schemeClr val="accent3">
                    <a:lumMod val="50000"/>
                  </a:schemeClr>
                </a:solidFill>
              </a:rPr>
              <a:t>Why so high?</a:t>
            </a:r>
            <a:endParaRPr dirty="0">
              <a:solidFill>
                <a:schemeClr val="accent3">
                  <a:lumMod val="50000"/>
                </a:schemeClr>
              </a:solidFill>
            </a:endParaRPr>
          </a:p>
        </p:txBody>
      </p:sp>
      <p:sp>
        <p:nvSpPr>
          <p:cNvPr id="142" name="Google Shape;142;p6"/>
          <p:cNvSpPr txBox="1">
            <a:spLocks noGrp="1"/>
          </p:cNvSpPr>
          <p:nvPr>
            <p:ph type="body" idx="1"/>
          </p:nvPr>
        </p:nvSpPr>
        <p:spPr>
          <a:xfrm>
            <a:off x="1020726" y="1828923"/>
            <a:ext cx="10333200" cy="3827700"/>
          </a:xfrm>
          <a:prstGeom prst="rect">
            <a:avLst/>
          </a:prstGeom>
          <a:noFill/>
          <a:ln>
            <a:noFill/>
          </a:ln>
        </p:spPr>
        <p:txBody>
          <a:bodyPr spcFirstLastPara="1" wrap="square" lIns="91425" tIns="45700" rIns="91425" bIns="45700" anchor="t" anchorCtr="0">
            <a:normAutofit/>
          </a:bodyPr>
          <a:lstStyle/>
          <a:p>
            <a:pPr marL="457200" lvl="0" indent="-446074" rtl="0">
              <a:lnSpc>
                <a:spcPct val="100000"/>
              </a:lnSpc>
              <a:spcBef>
                <a:spcPts val="0"/>
              </a:spcBef>
              <a:spcAft>
                <a:spcPts val="0"/>
              </a:spcAft>
              <a:buClr>
                <a:schemeClr val="dk1"/>
              </a:buClr>
              <a:buSzPct val="73000"/>
              <a:buFont typeface="Arial"/>
              <a:buChar char="•"/>
            </a:pPr>
            <a:r>
              <a:rPr lang="en-US" dirty="0">
                <a:solidFill>
                  <a:schemeClr val="accent3">
                    <a:lumMod val="75000"/>
                  </a:schemeClr>
                </a:solidFill>
              </a:rPr>
              <a:t>Western states have greater access to firearms.</a:t>
            </a:r>
            <a:endParaRPr dirty="0">
              <a:solidFill>
                <a:schemeClr val="accent3">
                  <a:lumMod val="75000"/>
                </a:schemeClr>
              </a:solidFill>
            </a:endParaRPr>
          </a:p>
          <a:p>
            <a:pPr marL="457200" lvl="0" indent="-446074" rtl="0">
              <a:lnSpc>
                <a:spcPct val="100000"/>
              </a:lnSpc>
              <a:spcBef>
                <a:spcPts val="1000"/>
              </a:spcBef>
              <a:spcAft>
                <a:spcPts val="0"/>
              </a:spcAft>
              <a:buClr>
                <a:schemeClr val="dk1"/>
              </a:buClr>
              <a:buSzPct val="73000"/>
              <a:buFont typeface="Arial"/>
              <a:buChar char="•"/>
            </a:pPr>
            <a:r>
              <a:rPr lang="en-US" dirty="0">
                <a:solidFill>
                  <a:schemeClr val="accent3">
                    <a:lumMod val="75000"/>
                  </a:schemeClr>
                </a:solidFill>
              </a:rPr>
              <a:t>UT families move more often = feeling isolated.</a:t>
            </a:r>
            <a:endParaRPr dirty="0">
              <a:solidFill>
                <a:schemeClr val="accent3">
                  <a:lumMod val="75000"/>
                </a:schemeClr>
              </a:solidFill>
            </a:endParaRPr>
          </a:p>
          <a:p>
            <a:pPr marL="457200" lvl="0" indent="-446074" rtl="0">
              <a:lnSpc>
                <a:spcPct val="100000"/>
              </a:lnSpc>
              <a:spcBef>
                <a:spcPts val="1000"/>
              </a:spcBef>
              <a:spcAft>
                <a:spcPts val="0"/>
              </a:spcAft>
              <a:buClr>
                <a:schemeClr val="dk1"/>
              </a:buClr>
              <a:buSzPct val="73000"/>
              <a:buFont typeface="Arial"/>
              <a:buChar char="•"/>
            </a:pPr>
            <a:r>
              <a:rPr lang="en-US" dirty="0">
                <a:solidFill>
                  <a:schemeClr val="accent3">
                    <a:lumMod val="75000"/>
                  </a:schemeClr>
                </a:solidFill>
              </a:rPr>
              <a:t>Religious pressure.</a:t>
            </a:r>
          </a:p>
          <a:p>
            <a:pPr marL="457200" lvl="0" indent="-446074" rtl="0">
              <a:lnSpc>
                <a:spcPct val="100000"/>
              </a:lnSpc>
              <a:spcBef>
                <a:spcPts val="1000"/>
              </a:spcBef>
              <a:spcAft>
                <a:spcPts val="0"/>
              </a:spcAft>
              <a:buClr>
                <a:schemeClr val="dk1"/>
              </a:buClr>
              <a:buSzPct val="73000"/>
              <a:buFont typeface="Arial"/>
              <a:buChar char="•"/>
            </a:pPr>
            <a:r>
              <a:rPr lang="en-US" dirty="0">
                <a:solidFill>
                  <a:schemeClr val="accent3">
                    <a:lumMod val="75000"/>
                  </a:schemeClr>
                </a:solidFill>
              </a:rPr>
              <a:t>Unemployment</a:t>
            </a:r>
            <a:endParaRPr dirty="0">
              <a:solidFill>
                <a:schemeClr val="accent3">
                  <a:lumMod val="75000"/>
                </a:schemeClr>
              </a:solidFill>
            </a:endParaRPr>
          </a:p>
          <a:p>
            <a:pPr marL="457200" lvl="0" indent="-446074" rtl="0">
              <a:lnSpc>
                <a:spcPct val="100000"/>
              </a:lnSpc>
              <a:spcBef>
                <a:spcPts val="1000"/>
              </a:spcBef>
              <a:spcAft>
                <a:spcPts val="0"/>
              </a:spcAft>
              <a:buClr>
                <a:schemeClr val="dk1"/>
              </a:buClr>
              <a:buSzPct val="73000"/>
              <a:buFont typeface="Arial"/>
              <a:buChar char="•"/>
            </a:pPr>
            <a:r>
              <a:rPr lang="en-US" dirty="0">
                <a:solidFill>
                  <a:schemeClr val="accent3">
                    <a:lumMod val="75000"/>
                  </a:schemeClr>
                </a:solidFill>
              </a:rPr>
              <a:t>Social Media/Technology/Media</a:t>
            </a:r>
            <a:endParaRPr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anim calcmode="lin" valueType="num">
                                      <p:cBhvr>
                                        <p:cTn id="8" dur="1000" fill="hold"/>
                                        <p:tgtEl>
                                          <p:spTgt spid="141"/>
                                        </p:tgtEl>
                                        <p:attrNameLst>
                                          <p:attrName>ppt_x</p:attrName>
                                        </p:attrNameLst>
                                      </p:cBhvr>
                                      <p:tavLst>
                                        <p:tav tm="0">
                                          <p:val>
                                            <p:strVal val="#ppt_x"/>
                                          </p:val>
                                        </p:tav>
                                        <p:tav tm="100000">
                                          <p:val>
                                            <p:strVal val="#ppt_x"/>
                                          </p:val>
                                        </p:tav>
                                      </p:tavLst>
                                    </p:anim>
                                    <p:anim calcmode="lin" valueType="num">
                                      <p:cBhvr>
                                        <p:cTn id="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2">
                                            <p:txEl>
                                              <p:pRg st="0" end="0"/>
                                            </p:txEl>
                                          </p:spTgt>
                                        </p:tgtEl>
                                        <p:attrNameLst>
                                          <p:attrName>style.visibility</p:attrName>
                                        </p:attrNameLst>
                                      </p:cBhvr>
                                      <p:to>
                                        <p:strVal val="visible"/>
                                      </p:to>
                                    </p:set>
                                    <p:animEffect transition="in" filter="fade">
                                      <p:cBhvr>
                                        <p:cTn id="14" dur="500"/>
                                        <p:tgtEl>
                                          <p:spTgt spid="14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2">
                                            <p:txEl>
                                              <p:pRg st="1" end="1"/>
                                            </p:txEl>
                                          </p:spTgt>
                                        </p:tgtEl>
                                        <p:attrNameLst>
                                          <p:attrName>style.visibility</p:attrName>
                                        </p:attrNameLst>
                                      </p:cBhvr>
                                      <p:to>
                                        <p:strVal val="visible"/>
                                      </p:to>
                                    </p:set>
                                    <p:animEffect transition="in" filter="fade">
                                      <p:cBhvr>
                                        <p:cTn id="19" dur="500"/>
                                        <p:tgtEl>
                                          <p:spTgt spid="14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2">
                                            <p:txEl>
                                              <p:pRg st="2" end="2"/>
                                            </p:txEl>
                                          </p:spTgt>
                                        </p:tgtEl>
                                        <p:attrNameLst>
                                          <p:attrName>style.visibility</p:attrName>
                                        </p:attrNameLst>
                                      </p:cBhvr>
                                      <p:to>
                                        <p:strVal val="visible"/>
                                      </p:to>
                                    </p:set>
                                    <p:animEffect transition="in" filter="fade">
                                      <p:cBhvr>
                                        <p:cTn id="24" dur="500"/>
                                        <p:tgtEl>
                                          <p:spTgt spid="14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2">
                                            <p:txEl>
                                              <p:pRg st="3" end="3"/>
                                            </p:txEl>
                                          </p:spTgt>
                                        </p:tgtEl>
                                        <p:attrNameLst>
                                          <p:attrName>style.visibility</p:attrName>
                                        </p:attrNameLst>
                                      </p:cBhvr>
                                      <p:to>
                                        <p:strVal val="visible"/>
                                      </p:to>
                                    </p:set>
                                    <p:animEffect transition="in" filter="fade">
                                      <p:cBhvr>
                                        <p:cTn id="29" dur="500"/>
                                        <p:tgtEl>
                                          <p:spTgt spid="14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2">
                                            <p:txEl>
                                              <p:pRg st="4" end="4"/>
                                            </p:txEl>
                                          </p:spTgt>
                                        </p:tgtEl>
                                        <p:attrNameLst>
                                          <p:attrName>style.visibility</p:attrName>
                                        </p:attrNameLst>
                                      </p:cBhvr>
                                      <p:to>
                                        <p:strVal val="visible"/>
                                      </p:to>
                                    </p:set>
                                    <p:animEffect transition="in" filter="fade">
                                      <p:cBhvr>
                                        <p:cTn id="34" dur="500"/>
                                        <p:tgtEl>
                                          <p:spTgt spid="1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929461" y="573734"/>
            <a:ext cx="10333200" cy="1414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000"/>
              <a:buFont typeface="Arial"/>
              <a:buNone/>
            </a:pPr>
            <a:r>
              <a:rPr lang="en-US" sz="2000" dirty="0">
                <a:solidFill>
                  <a:schemeClr val="accent3"/>
                </a:solidFill>
              </a:rPr>
              <a:t>According to the 2019 Utah Prevention Need Assessment </a:t>
            </a:r>
            <a:br>
              <a:rPr lang="en-US" dirty="0"/>
            </a:br>
            <a:r>
              <a:rPr lang="en-US" dirty="0"/>
              <a:t>    in Utah Schools</a:t>
            </a:r>
            <a:endParaRPr dirty="0"/>
          </a:p>
        </p:txBody>
      </p:sp>
      <p:sp>
        <p:nvSpPr>
          <p:cNvPr id="168" name="Google Shape;168;p9"/>
          <p:cNvSpPr txBox="1">
            <a:spLocks noGrp="1"/>
          </p:cNvSpPr>
          <p:nvPr>
            <p:ph type="body" idx="1"/>
          </p:nvPr>
        </p:nvSpPr>
        <p:spPr>
          <a:xfrm>
            <a:off x="1209999" y="1987924"/>
            <a:ext cx="9639300" cy="33804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chemeClr val="dk1"/>
              </a:buClr>
              <a:buSzPct val="73000"/>
              <a:buFont typeface="Arial"/>
              <a:buNone/>
            </a:pPr>
            <a:r>
              <a:rPr lang="en-US" dirty="0"/>
              <a:t>On average, a classroom of 30 Utah students may have:</a:t>
            </a:r>
            <a:endParaRPr dirty="0"/>
          </a:p>
          <a:p>
            <a:pPr marL="457200" lvl="0" indent="-419652" algn="l" rtl="0">
              <a:lnSpc>
                <a:spcPct val="100000"/>
              </a:lnSpc>
              <a:spcBef>
                <a:spcPts val="1000"/>
              </a:spcBef>
              <a:spcAft>
                <a:spcPts val="0"/>
              </a:spcAft>
              <a:buClr>
                <a:schemeClr val="dk1"/>
              </a:buClr>
              <a:buSzPct val="72999"/>
              <a:buFont typeface="Arial"/>
              <a:buChar char="•"/>
            </a:pPr>
            <a:r>
              <a:rPr lang="en-US" sz="5400" dirty="0">
                <a:solidFill>
                  <a:schemeClr val="accent1"/>
                </a:solidFill>
              </a:rPr>
              <a:t>6</a:t>
            </a:r>
            <a:r>
              <a:rPr lang="en-US" sz="5400" dirty="0"/>
              <a:t> </a:t>
            </a:r>
            <a:r>
              <a:rPr lang="en-US" dirty="0"/>
              <a:t>students who </a:t>
            </a:r>
            <a:r>
              <a:rPr lang="en-US" u="sng" dirty="0">
                <a:solidFill>
                  <a:srgbClr val="92D050"/>
                </a:solidFill>
              </a:rPr>
              <a:t>seriously considered</a:t>
            </a:r>
            <a:r>
              <a:rPr lang="en-US" dirty="0">
                <a:solidFill>
                  <a:srgbClr val="92D050"/>
                </a:solidFill>
              </a:rPr>
              <a:t> </a:t>
            </a:r>
            <a:r>
              <a:rPr lang="en-US" dirty="0"/>
              <a:t>attempting suicide in the last year.</a:t>
            </a:r>
            <a:endParaRPr dirty="0"/>
          </a:p>
          <a:p>
            <a:pPr marL="457200" lvl="0" indent="-419652" algn="l" rtl="0">
              <a:lnSpc>
                <a:spcPct val="100000"/>
              </a:lnSpc>
              <a:spcBef>
                <a:spcPts val="1000"/>
              </a:spcBef>
              <a:spcAft>
                <a:spcPts val="0"/>
              </a:spcAft>
              <a:buClr>
                <a:schemeClr val="dk1"/>
              </a:buClr>
              <a:buSzPct val="72999"/>
              <a:buFont typeface="Arial"/>
              <a:buChar char="•"/>
            </a:pPr>
            <a:r>
              <a:rPr lang="en-US" sz="5400" dirty="0">
                <a:solidFill>
                  <a:srgbClr val="FFC000"/>
                </a:solidFill>
              </a:rPr>
              <a:t>4 </a:t>
            </a:r>
            <a:r>
              <a:rPr lang="en-US" dirty="0"/>
              <a:t>who made a suicide </a:t>
            </a:r>
            <a:r>
              <a:rPr lang="en-US" u="sng" dirty="0">
                <a:solidFill>
                  <a:srgbClr val="92D050"/>
                </a:solidFill>
              </a:rPr>
              <a:t>plan</a:t>
            </a:r>
            <a:r>
              <a:rPr lang="en-US" dirty="0"/>
              <a:t> in the last year</a:t>
            </a:r>
            <a:endParaRPr dirty="0"/>
          </a:p>
          <a:p>
            <a:pPr marL="457200" lvl="0" indent="-419652" algn="l" rtl="0">
              <a:lnSpc>
                <a:spcPct val="100000"/>
              </a:lnSpc>
              <a:spcBef>
                <a:spcPts val="1000"/>
              </a:spcBef>
              <a:spcAft>
                <a:spcPts val="0"/>
              </a:spcAft>
              <a:buClr>
                <a:schemeClr val="dk1"/>
              </a:buClr>
              <a:buSzPct val="72999"/>
              <a:buFont typeface="Arial"/>
              <a:buChar char="•"/>
            </a:pPr>
            <a:r>
              <a:rPr lang="en-US" sz="5400" dirty="0">
                <a:solidFill>
                  <a:schemeClr val="accent3"/>
                </a:solidFill>
              </a:rPr>
              <a:t>3</a:t>
            </a:r>
            <a:r>
              <a:rPr lang="en-US" dirty="0"/>
              <a:t> who </a:t>
            </a:r>
            <a:r>
              <a:rPr lang="en-US" u="sng" dirty="0">
                <a:solidFill>
                  <a:srgbClr val="92D050"/>
                </a:solidFill>
              </a:rPr>
              <a:t>attempted</a:t>
            </a:r>
            <a:r>
              <a:rPr lang="en-US" dirty="0"/>
              <a:t> suicide in the last year</a:t>
            </a:r>
            <a:endParaRPr dirty="0"/>
          </a:p>
          <a:p>
            <a:pPr marL="0" lvl="0" indent="0" algn="l" rtl="0">
              <a:lnSpc>
                <a:spcPct val="100000"/>
              </a:lnSpc>
              <a:spcBef>
                <a:spcPts val="1000"/>
              </a:spcBef>
              <a:spcAft>
                <a:spcPts val="0"/>
              </a:spcAft>
              <a:buClr>
                <a:schemeClr val="dk1"/>
              </a:buClr>
              <a:buSzPct val="73000"/>
              <a:buFont typeface="Arial"/>
              <a:buNone/>
            </a:pPr>
            <a:endParaRPr dirty="0"/>
          </a:p>
        </p:txBody>
      </p:sp>
      <p:pic>
        <p:nvPicPr>
          <p:cNvPr id="169" name="Google Shape;169;p9" descr="A group of people in a classroom&#10;&#10;Description automatically generated with medium confidence"/>
          <p:cNvPicPr preferRelativeResize="0"/>
          <p:nvPr/>
        </p:nvPicPr>
        <p:blipFill rotWithShape="1">
          <a:blip r:embed="rId3">
            <a:alphaModFix/>
          </a:blip>
          <a:srcRect/>
          <a:stretch/>
        </p:blipFill>
        <p:spPr>
          <a:xfrm>
            <a:off x="8531325" y="4093400"/>
            <a:ext cx="3139900" cy="20919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ppt_x"/>
                                          </p:val>
                                        </p:tav>
                                        <p:tav tm="100000">
                                          <p:val>
                                            <p:strVal val="#ppt_x"/>
                                          </p:val>
                                        </p:tav>
                                      </p:tavLst>
                                    </p:anim>
                                    <p:anim calcmode="lin" valueType="num">
                                      <p:cBhvr additive="base">
                                        <p:cTn id="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
                                            <p:txEl>
                                              <p:pRg st="0" end="0"/>
                                            </p:txEl>
                                          </p:spTgt>
                                        </p:tgtEl>
                                        <p:attrNameLst>
                                          <p:attrName>style.visibility</p:attrName>
                                        </p:attrNameLst>
                                      </p:cBhvr>
                                      <p:to>
                                        <p:strVal val="visible"/>
                                      </p:to>
                                    </p:set>
                                    <p:anim calcmode="lin" valueType="num">
                                      <p:cBhvr additive="base">
                                        <p:cTn id="13" dur="500" fill="hold"/>
                                        <p:tgtEl>
                                          <p:spTgt spid="16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8">
                                            <p:txEl>
                                              <p:pRg st="1" end="1"/>
                                            </p:txEl>
                                          </p:spTgt>
                                        </p:tgtEl>
                                        <p:attrNameLst>
                                          <p:attrName>style.visibility</p:attrName>
                                        </p:attrNameLst>
                                      </p:cBhvr>
                                      <p:to>
                                        <p:strVal val="visible"/>
                                      </p:to>
                                    </p:set>
                                    <p:anim calcmode="lin" valueType="num">
                                      <p:cBhvr additive="base">
                                        <p:cTn id="19" dur="500" fill="hold"/>
                                        <p:tgtEl>
                                          <p:spTgt spid="16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8">
                                            <p:txEl>
                                              <p:pRg st="2" end="2"/>
                                            </p:txEl>
                                          </p:spTgt>
                                        </p:tgtEl>
                                        <p:attrNameLst>
                                          <p:attrName>style.visibility</p:attrName>
                                        </p:attrNameLst>
                                      </p:cBhvr>
                                      <p:to>
                                        <p:strVal val="visible"/>
                                      </p:to>
                                    </p:set>
                                    <p:anim calcmode="lin" valueType="num">
                                      <p:cBhvr additive="base">
                                        <p:cTn id="25" dur="500" fill="hold"/>
                                        <p:tgtEl>
                                          <p:spTgt spid="16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8">
                                            <p:txEl>
                                              <p:pRg st="3" end="3"/>
                                            </p:txEl>
                                          </p:spTgt>
                                        </p:tgtEl>
                                        <p:attrNameLst>
                                          <p:attrName>style.visibility</p:attrName>
                                        </p:attrNameLst>
                                      </p:cBhvr>
                                      <p:to>
                                        <p:strVal val="visible"/>
                                      </p:to>
                                    </p:set>
                                    <p:anim calcmode="lin" valueType="num">
                                      <p:cBhvr additive="base">
                                        <p:cTn id="31" dur="500" fill="hold"/>
                                        <p:tgtEl>
                                          <p:spTgt spid="16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929275" y="2449537"/>
            <a:ext cx="2442389" cy="1414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Arial"/>
              <a:buNone/>
            </a:pPr>
            <a:r>
              <a:rPr lang="en-US" dirty="0">
                <a:solidFill>
                  <a:schemeClr val="accent3">
                    <a:lumMod val="50000"/>
                  </a:schemeClr>
                </a:solidFill>
              </a:rPr>
              <a:t>Myths</a:t>
            </a:r>
            <a:endParaRPr dirty="0">
              <a:solidFill>
                <a:schemeClr val="accent3">
                  <a:lumMod val="50000"/>
                </a:schemeClr>
              </a:solidFill>
            </a:endParaRPr>
          </a:p>
        </p:txBody>
      </p:sp>
      <p:sp>
        <p:nvSpPr>
          <p:cNvPr id="196" name="Google Shape;196;p13"/>
          <p:cNvSpPr txBox="1">
            <a:spLocks noGrp="1"/>
          </p:cNvSpPr>
          <p:nvPr>
            <p:ph type="body" idx="1"/>
          </p:nvPr>
        </p:nvSpPr>
        <p:spPr>
          <a:xfrm>
            <a:off x="3688773" y="831273"/>
            <a:ext cx="7573952" cy="5188152"/>
          </a:xfrm>
          <a:prstGeom prst="rect">
            <a:avLst/>
          </a:prstGeom>
          <a:noFill/>
          <a:ln>
            <a:noFill/>
          </a:ln>
        </p:spPr>
        <p:txBody>
          <a:bodyPr spcFirstLastPara="1" wrap="square" lIns="91425" tIns="45700" rIns="91425" bIns="45700" anchor="t" anchorCtr="0">
            <a:normAutofit/>
          </a:bodyPr>
          <a:lstStyle/>
          <a:p>
            <a:pPr marL="457200" lvl="0" indent="-446074" algn="l" rtl="0">
              <a:lnSpc>
                <a:spcPct val="100000"/>
              </a:lnSpc>
              <a:spcBef>
                <a:spcPts val="0"/>
              </a:spcBef>
              <a:spcAft>
                <a:spcPts val="0"/>
              </a:spcAft>
              <a:buClr>
                <a:schemeClr val="dk1"/>
              </a:buClr>
              <a:buSzPct val="73000"/>
              <a:buFont typeface="Arial"/>
              <a:buChar char="•"/>
            </a:pPr>
            <a:r>
              <a:rPr lang="en-US" dirty="0">
                <a:solidFill>
                  <a:schemeClr val="accent3">
                    <a:lumMod val="75000"/>
                  </a:schemeClr>
                </a:solidFill>
              </a:rPr>
              <a:t>“A person who threatens suicide won’t really follow through. They’re just trying to get attention.”</a:t>
            </a:r>
            <a:endParaRPr dirty="0">
              <a:solidFill>
                <a:schemeClr val="accent3">
                  <a:lumMod val="75000"/>
                </a:schemeClr>
              </a:solidFill>
            </a:endParaRPr>
          </a:p>
          <a:p>
            <a:pPr marL="457200" lvl="0" indent="-446074" algn="l" rtl="0">
              <a:lnSpc>
                <a:spcPct val="100000"/>
              </a:lnSpc>
              <a:spcBef>
                <a:spcPts val="1000"/>
              </a:spcBef>
              <a:spcAft>
                <a:spcPts val="0"/>
              </a:spcAft>
              <a:buClr>
                <a:schemeClr val="dk1"/>
              </a:buClr>
              <a:buSzPct val="73000"/>
              <a:buFont typeface="Arial"/>
              <a:buChar char="•"/>
            </a:pPr>
            <a:r>
              <a:rPr lang="en-US" dirty="0">
                <a:solidFill>
                  <a:schemeClr val="accent3">
                    <a:lumMod val="60000"/>
                    <a:lumOff val="40000"/>
                  </a:schemeClr>
                </a:solidFill>
              </a:rPr>
              <a:t>“Talking about suicide might prompt the person to act.”</a:t>
            </a:r>
            <a:endParaRPr dirty="0">
              <a:solidFill>
                <a:schemeClr val="accent3">
                  <a:lumMod val="60000"/>
                  <a:lumOff val="40000"/>
                </a:schemeClr>
              </a:solidFill>
            </a:endParaRPr>
          </a:p>
          <a:p>
            <a:pPr marL="457200" lvl="0" indent="-446074" algn="l" rtl="0">
              <a:lnSpc>
                <a:spcPct val="100000"/>
              </a:lnSpc>
              <a:spcBef>
                <a:spcPts val="1000"/>
              </a:spcBef>
              <a:spcAft>
                <a:spcPts val="0"/>
              </a:spcAft>
              <a:buClr>
                <a:schemeClr val="dk1"/>
              </a:buClr>
              <a:buSzPct val="73000"/>
              <a:buFont typeface="Arial"/>
              <a:buChar char="•"/>
            </a:pPr>
            <a:r>
              <a:rPr lang="en-US" dirty="0">
                <a:solidFill>
                  <a:schemeClr val="accent3">
                    <a:lumMod val="40000"/>
                    <a:lumOff val="60000"/>
                  </a:schemeClr>
                </a:solidFill>
              </a:rPr>
              <a:t>“Once they decide to commit suicide nothing can stop them.”</a:t>
            </a:r>
            <a:endParaRPr dirty="0">
              <a:solidFill>
                <a:schemeClr val="accent3">
                  <a:lumMod val="40000"/>
                  <a:lumOff val="60000"/>
                </a:schemeClr>
              </a:solidFill>
            </a:endParaRPr>
          </a:p>
          <a:p>
            <a:pPr marL="457200" lvl="0" indent="-446074" algn="l" rtl="0">
              <a:lnSpc>
                <a:spcPct val="100000"/>
              </a:lnSpc>
              <a:spcBef>
                <a:spcPts val="1000"/>
              </a:spcBef>
              <a:spcAft>
                <a:spcPts val="0"/>
              </a:spcAft>
              <a:buClr>
                <a:schemeClr val="dk1"/>
              </a:buClr>
              <a:buSzPct val="73000"/>
              <a:buFont typeface="Arial"/>
              <a:buChar char="•"/>
            </a:pPr>
            <a:r>
              <a:rPr lang="en-US" dirty="0">
                <a:solidFill>
                  <a:schemeClr val="accent3">
                    <a:lumMod val="20000"/>
                    <a:lumOff val="80000"/>
                  </a:schemeClr>
                </a:solidFill>
              </a:rPr>
              <a:t>“People who attempt really want to die.”</a:t>
            </a:r>
            <a:endParaRPr dirty="0">
              <a:solidFill>
                <a:schemeClr val="accent3">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circle(in)">
                                      <p:cBhvr>
                                        <p:cTn id="7" dur="2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0" end="0"/>
                                            </p:txEl>
                                          </p:spTgt>
                                        </p:tgtEl>
                                        <p:attrNameLst>
                                          <p:attrName>style.visibility</p:attrName>
                                        </p:attrNameLst>
                                      </p:cBhvr>
                                      <p:to>
                                        <p:strVal val="visible"/>
                                      </p:to>
                                    </p:set>
                                    <p:animEffect transition="in" filter="fade">
                                      <p:cBhvr>
                                        <p:cTn id="12" dur="500"/>
                                        <p:tgtEl>
                                          <p:spTgt spid="1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1" end="1"/>
                                            </p:txEl>
                                          </p:spTgt>
                                        </p:tgtEl>
                                        <p:attrNameLst>
                                          <p:attrName>style.visibility</p:attrName>
                                        </p:attrNameLst>
                                      </p:cBhvr>
                                      <p:to>
                                        <p:strVal val="visible"/>
                                      </p:to>
                                    </p:set>
                                    <p:animEffect transition="in" filter="fade">
                                      <p:cBhvr>
                                        <p:cTn id="17" dur="500"/>
                                        <p:tgtEl>
                                          <p:spTgt spid="1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2" end="2"/>
                                            </p:txEl>
                                          </p:spTgt>
                                        </p:tgtEl>
                                        <p:attrNameLst>
                                          <p:attrName>style.visibility</p:attrName>
                                        </p:attrNameLst>
                                      </p:cBhvr>
                                      <p:to>
                                        <p:strVal val="visible"/>
                                      </p:to>
                                    </p:set>
                                    <p:animEffect transition="in" filter="fade">
                                      <p:cBhvr>
                                        <p:cTn id="22" dur="500"/>
                                        <p:tgtEl>
                                          <p:spTgt spid="1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6">
                                            <p:txEl>
                                              <p:pRg st="3" end="3"/>
                                            </p:txEl>
                                          </p:spTgt>
                                        </p:tgtEl>
                                        <p:attrNameLst>
                                          <p:attrName>style.visibility</p:attrName>
                                        </p:attrNameLst>
                                      </p:cBhvr>
                                      <p:to>
                                        <p:strVal val="visible"/>
                                      </p:to>
                                    </p:set>
                                    <p:animEffect transition="in" filter="fade">
                                      <p:cBhvr>
                                        <p:cTn id="27" dur="500"/>
                                        <p:tgtEl>
                                          <p:spTgt spid="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28AC-0D28-175B-5D4A-8BF75764FB5F}"/>
              </a:ext>
            </a:extLst>
          </p:cNvPr>
          <p:cNvSpPr>
            <a:spLocks noGrp="1"/>
          </p:cNvSpPr>
          <p:nvPr>
            <p:ph type="title"/>
          </p:nvPr>
        </p:nvSpPr>
        <p:spPr>
          <a:xfrm>
            <a:off x="1316864" y="1574224"/>
            <a:ext cx="4117581" cy="29651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dirty="0">
                <a:solidFill>
                  <a:schemeClr val="bg1"/>
                </a:solidFill>
              </a:rPr>
              <a:t>Concerning Thoughts or Statements</a:t>
            </a:r>
          </a:p>
        </p:txBody>
      </p:sp>
      <p:sp>
        <p:nvSpPr>
          <p:cNvPr id="3" name="Text Placeholder 2">
            <a:extLst>
              <a:ext uri="{FF2B5EF4-FFF2-40B4-BE49-F238E27FC236}">
                <a16:creationId xmlns:a16="http://schemas.microsoft.com/office/drawing/2014/main" id="{C3E53926-0B5D-9371-F6E6-1386E8EB5B92}"/>
              </a:ext>
            </a:extLst>
          </p:cNvPr>
          <p:cNvSpPr>
            <a:spLocks noGrp="1"/>
          </p:cNvSpPr>
          <p:nvPr>
            <p:ph type="body" idx="1"/>
          </p:nvPr>
        </p:nvSpPr>
        <p:spPr>
          <a:xfrm>
            <a:off x="6287419" y="897992"/>
            <a:ext cx="4809782" cy="83729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en-US" dirty="0"/>
              <a:t>Saying “I’m good” when I might not actually be feeling good.</a:t>
            </a:r>
          </a:p>
        </p:txBody>
      </p:sp>
      <p:sp>
        <p:nvSpPr>
          <p:cNvPr id="5" name="TextBox 4">
            <a:extLst>
              <a:ext uri="{FF2B5EF4-FFF2-40B4-BE49-F238E27FC236}">
                <a16:creationId xmlns:a16="http://schemas.microsoft.com/office/drawing/2014/main" id="{5BF60B3C-18A8-E917-C897-C46C7FC4EF26}"/>
              </a:ext>
            </a:extLst>
          </p:cNvPr>
          <p:cNvSpPr txBox="1"/>
          <p:nvPr/>
        </p:nvSpPr>
        <p:spPr>
          <a:xfrm>
            <a:off x="6287419" y="2081132"/>
            <a:ext cx="4913980"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b="1" dirty="0"/>
              <a:t>“I don’t want to be here anymore”</a:t>
            </a:r>
          </a:p>
          <a:p>
            <a:endParaRPr lang="en-US" sz="2200" b="1" dirty="0"/>
          </a:p>
        </p:txBody>
      </p:sp>
      <p:sp>
        <p:nvSpPr>
          <p:cNvPr id="6" name="TextBox 5">
            <a:extLst>
              <a:ext uri="{FF2B5EF4-FFF2-40B4-BE49-F238E27FC236}">
                <a16:creationId xmlns:a16="http://schemas.microsoft.com/office/drawing/2014/main" id="{B0052BA0-C2A3-DAF7-2C51-36BBC1CC2563}"/>
              </a:ext>
            </a:extLst>
          </p:cNvPr>
          <p:cNvSpPr txBox="1"/>
          <p:nvPr/>
        </p:nvSpPr>
        <p:spPr>
          <a:xfrm>
            <a:off x="6287419" y="3141792"/>
            <a:ext cx="4913980" cy="7694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t>“I am tired, and I feel like giving up”</a:t>
            </a:r>
          </a:p>
        </p:txBody>
      </p:sp>
      <p:sp>
        <p:nvSpPr>
          <p:cNvPr id="7" name="TextBox 6">
            <a:extLst>
              <a:ext uri="{FF2B5EF4-FFF2-40B4-BE49-F238E27FC236}">
                <a16:creationId xmlns:a16="http://schemas.microsoft.com/office/drawing/2014/main" id="{A0BDB8DA-4DB1-7E4C-CC48-F28E41B0E18F}"/>
              </a:ext>
            </a:extLst>
          </p:cNvPr>
          <p:cNvSpPr txBox="1"/>
          <p:nvPr/>
        </p:nvSpPr>
        <p:spPr>
          <a:xfrm>
            <a:off x="6287419" y="4189008"/>
            <a:ext cx="4913979"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t>
            </a:r>
            <a:r>
              <a:rPr lang="en-US" sz="2200" b="1" dirty="0"/>
              <a:t>I don’t want to be in this world anymore”</a:t>
            </a:r>
          </a:p>
        </p:txBody>
      </p:sp>
      <p:sp>
        <p:nvSpPr>
          <p:cNvPr id="8" name="TextBox 7">
            <a:extLst>
              <a:ext uri="{FF2B5EF4-FFF2-40B4-BE49-F238E27FC236}">
                <a16:creationId xmlns:a16="http://schemas.microsoft.com/office/drawing/2014/main" id="{0551F887-DAC4-BEAA-AFD4-8C7DFC4F34D7}"/>
              </a:ext>
            </a:extLst>
          </p:cNvPr>
          <p:cNvSpPr txBox="1"/>
          <p:nvPr/>
        </p:nvSpPr>
        <p:spPr>
          <a:xfrm>
            <a:off x="6287419" y="5267944"/>
            <a:ext cx="4913979"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b="1" dirty="0"/>
              <a:t>“Nobody will care if I am gone”</a:t>
            </a:r>
          </a:p>
          <a:p>
            <a:endParaRPr lang="en-US" sz="2200" b="1" dirty="0"/>
          </a:p>
        </p:txBody>
      </p:sp>
    </p:spTree>
    <p:extLst>
      <p:ext uri="{BB962C8B-B14F-4D97-AF65-F5344CB8AC3E}">
        <p14:creationId xmlns:p14="http://schemas.microsoft.com/office/powerpoint/2010/main" val="8676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83E7-8DDE-7127-6AB5-1BFE3C8B5B8A}"/>
              </a:ext>
            </a:extLst>
          </p:cNvPr>
          <p:cNvSpPr>
            <a:spLocks noGrp="1"/>
          </p:cNvSpPr>
          <p:nvPr>
            <p:ph type="title"/>
          </p:nvPr>
        </p:nvSpPr>
        <p:spPr>
          <a:xfrm>
            <a:off x="916816" y="2527285"/>
            <a:ext cx="4611148" cy="1414131"/>
          </a:xfrm>
        </p:spPr>
        <p:txBody>
          <a:bodyPr/>
          <a:lstStyle/>
          <a:p>
            <a:r>
              <a:rPr lang="en-US" dirty="0"/>
              <a:t>Warning Signs</a:t>
            </a:r>
          </a:p>
        </p:txBody>
      </p:sp>
      <p:sp>
        <p:nvSpPr>
          <p:cNvPr id="3" name="Text Placeholder 2">
            <a:extLst>
              <a:ext uri="{FF2B5EF4-FFF2-40B4-BE49-F238E27FC236}">
                <a16:creationId xmlns:a16="http://schemas.microsoft.com/office/drawing/2014/main" id="{EEC4A8B4-0D69-9CC8-081E-F300DE534D62}"/>
              </a:ext>
            </a:extLst>
          </p:cNvPr>
          <p:cNvSpPr>
            <a:spLocks noGrp="1"/>
          </p:cNvSpPr>
          <p:nvPr>
            <p:ph type="body" idx="1"/>
          </p:nvPr>
        </p:nvSpPr>
        <p:spPr>
          <a:xfrm>
            <a:off x="5743985" y="800579"/>
            <a:ext cx="2887398" cy="985216"/>
          </a:xfrm>
          <a:solidFill>
            <a:schemeClr val="accent1"/>
          </a:solidFill>
        </p:spPr>
        <p:txBody>
          <a:bodyPr>
            <a:normAutofit fontScale="92500" lnSpcReduction="20000"/>
          </a:bodyPr>
          <a:lstStyle/>
          <a:p>
            <a:pPr algn="ctr"/>
            <a:r>
              <a:rPr lang="en-US" sz="2600" dirty="0">
                <a:solidFill>
                  <a:schemeClr val="bg1"/>
                </a:solidFill>
              </a:rPr>
              <a:t>Sad/Depressed</a:t>
            </a:r>
          </a:p>
          <a:p>
            <a:pPr algn="ctr"/>
            <a:r>
              <a:rPr lang="en-US" sz="2600" dirty="0">
                <a:solidFill>
                  <a:schemeClr val="bg1"/>
                </a:solidFill>
              </a:rPr>
              <a:t>“feeling down”</a:t>
            </a:r>
          </a:p>
          <a:p>
            <a:pPr algn="ctr"/>
            <a:endParaRPr lang="en-US" dirty="0"/>
          </a:p>
        </p:txBody>
      </p:sp>
      <p:sp>
        <p:nvSpPr>
          <p:cNvPr id="4" name="TextBox 3">
            <a:extLst>
              <a:ext uri="{FF2B5EF4-FFF2-40B4-BE49-F238E27FC236}">
                <a16:creationId xmlns:a16="http://schemas.microsoft.com/office/drawing/2014/main" id="{2438AF77-52B3-DBA6-97E3-7A6DEA59C80C}"/>
              </a:ext>
            </a:extLst>
          </p:cNvPr>
          <p:cNvSpPr txBox="1"/>
          <p:nvPr/>
        </p:nvSpPr>
        <p:spPr>
          <a:xfrm>
            <a:off x="8888875" y="1982514"/>
            <a:ext cx="2791326" cy="984885"/>
          </a:xfrm>
          <a:prstGeom prst="rect">
            <a:avLst/>
          </a:prstGeom>
          <a:solidFill>
            <a:schemeClr val="accent6">
              <a:lumMod val="60000"/>
              <a:lumOff val="40000"/>
            </a:schemeClr>
          </a:solidFill>
        </p:spPr>
        <p:txBody>
          <a:bodyPr wrap="square" rtlCol="0">
            <a:spAutoFit/>
          </a:bodyPr>
          <a:lstStyle/>
          <a:p>
            <a:pPr algn="ctr"/>
            <a:r>
              <a:rPr lang="en-US" sz="2900" b="1" dirty="0">
                <a:solidFill>
                  <a:schemeClr val="bg1"/>
                </a:solidFill>
              </a:rPr>
              <a:t>Feeling alone (loneliness)</a:t>
            </a:r>
          </a:p>
        </p:txBody>
      </p:sp>
      <p:sp>
        <p:nvSpPr>
          <p:cNvPr id="5" name="TextBox 4">
            <a:extLst>
              <a:ext uri="{FF2B5EF4-FFF2-40B4-BE49-F238E27FC236}">
                <a16:creationId xmlns:a16="http://schemas.microsoft.com/office/drawing/2014/main" id="{107C3CFE-8760-8B64-A941-097BAFE9B653}"/>
              </a:ext>
            </a:extLst>
          </p:cNvPr>
          <p:cNvSpPr txBox="1"/>
          <p:nvPr/>
        </p:nvSpPr>
        <p:spPr>
          <a:xfrm>
            <a:off x="5743985" y="1982514"/>
            <a:ext cx="2887398" cy="1015663"/>
          </a:xfrm>
          <a:prstGeom prst="rect">
            <a:avLst/>
          </a:prstGeom>
          <a:solidFill>
            <a:srgbClr val="FFC000"/>
          </a:solidFill>
        </p:spPr>
        <p:txBody>
          <a:bodyPr wrap="square" rtlCol="0">
            <a:spAutoFit/>
          </a:bodyPr>
          <a:lstStyle/>
          <a:p>
            <a:pPr algn="ctr"/>
            <a:r>
              <a:rPr lang="en-US" sz="2000" b="1" dirty="0">
                <a:solidFill>
                  <a:schemeClr val="bg1"/>
                </a:solidFill>
              </a:rPr>
              <a:t>Feeling like you cannot improve things (helplessness)</a:t>
            </a:r>
          </a:p>
        </p:txBody>
      </p:sp>
      <p:sp>
        <p:nvSpPr>
          <p:cNvPr id="6" name="TextBox 5">
            <a:extLst>
              <a:ext uri="{FF2B5EF4-FFF2-40B4-BE49-F238E27FC236}">
                <a16:creationId xmlns:a16="http://schemas.microsoft.com/office/drawing/2014/main" id="{CDD34825-585E-9355-1B2B-7D353F4A6FF6}"/>
              </a:ext>
            </a:extLst>
          </p:cNvPr>
          <p:cNvSpPr txBox="1"/>
          <p:nvPr/>
        </p:nvSpPr>
        <p:spPr>
          <a:xfrm>
            <a:off x="8914033" y="3262794"/>
            <a:ext cx="2766168" cy="1142620"/>
          </a:xfrm>
          <a:prstGeom prst="rect">
            <a:avLst/>
          </a:prstGeom>
          <a:solidFill>
            <a:srgbClr val="FFC000"/>
          </a:solidFill>
        </p:spPr>
        <p:txBody>
          <a:bodyPr wrap="square" rtlCol="0">
            <a:spAutoFit/>
          </a:bodyPr>
          <a:lstStyle/>
          <a:p>
            <a:pPr algn="ctr"/>
            <a:r>
              <a:rPr lang="en-US" sz="2275" b="1" dirty="0">
                <a:solidFill>
                  <a:schemeClr val="bg1"/>
                </a:solidFill>
              </a:rPr>
              <a:t>Feeling like things won’t get better (hopelessness)</a:t>
            </a:r>
          </a:p>
        </p:txBody>
      </p:sp>
      <p:sp>
        <p:nvSpPr>
          <p:cNvPr id="7" name="TextBox 6">
            <a:extLst>
              <a:ext uri="{FF2B5EF4-FFF2-40B4-BE49-F238E27FC236}">
                <a16:creationId xmlns:a16="http://schemas.microsoft.com/office/drawing/2014/main" id="{7FF32A0E-70DC-69C8-D66A-C8FCA30041CF}"/>
              </a:ext>
            </a:extLst>
          </p:cNvPr>
          <p:cNvSpPr txBox="1"/>
          <p:nvPr/>
        </p:nvSpPr>
        <p:spPr>
          <a:xfrm>
            <a:off x="5743985" y="3262794"/>
            <a:ext cx="2887399" cy="1169551"/>
          </a:xfrm>
          <a:prstGeom prst="rect">
            <a:avLst/>
          </a:prstGeom>
          <a:solidFill>
            <a:schemeClr val="accent6">
              <a:lumMod val="60000"/>
              <a:lumOff val="40000"/>
            </a:schemeClr>
          </a:solidFill>
        </p:spPr>
        <p:txBody>
          <a:bodyPr wrap="square" rtlCol="0">
            <a:spAutoFit/>
          </a:bodyPr>
          <a:lstStyle/>
          <a:p>
            <a:pPr algn="ctr"/>
            <a:endParaRPr lang="en-US" sz="2400" b="1" dirty="0"/>
          </a:p>
          <a:p>
            <a:pPr algn="ctr"/>
            <a:r>
              <a:rPr lang="en-US" sz="2400" b="1" dirty="0">
                <a:solidFill>
                  <a:schemeClr val="bg1"/>
                </a:solidFill>
              </a:rPr>
              <a:t>Emptiness</a:t>
            </a:r>
          </a:p>
          <a:p>
            <a:pPr algn="ctr"/>
            <a:endParaRPr lang="en-US" sz="2200" b="1" dirty="0"/>
          </a:p>
        </p:txBody>
      </p:sp>
      <p:sp>
        <p:nvSpPr>
          <p:cNvPr id="8" name="TextBox 7">
            <a:extLst>
              <a:ext uri="{FF2B5EF4-FFF2-40B4-BE49-F238E27FC236}">
                <a16:creationId xmlns:a16="http://schemas.microsoft.com/office/drawing/2014/main" id="{7E87BB76-5EFD-946D-D056-76E26C932842}"/>
              </a:ext>
            </a:extLst>
          </p:cNvPr>
          <p:cNvSpPr txBox="1"/>
          <p:nvPr/>
        </p:nvSpPr>
        <p:spPr>
          <a:xfrm>
            <a:off x="8914032" y="4709015"/>
            <a:ext cx="2723785" cy="1231106"/>
          </a:xfrm>
          <a:prstGeom prst="rect">
            <a:avLst/>
          </a:prstGeom>
          <a:solidFill>
            <a:schemeClr val="accent1"/>
          </a:solidFill>
        </p:spPr>
        <p:txBody>
          <a:bodyPr wrap="square" rtlCol="0">
            <a:spAutoFit/>
          </a:bodyPr>
          <a:lstStyle/>
          <a:p>
            <a:pPr algn="ctr"/>
            <a:endParaRPr lang="en-US" sz="800" b="1" dirty="0"/>
          </a:p>
          <a:p>
            <a:pPr algn="ctr"/>
            <a:r>
              <a:rPr lang="en-US" sz="1900" b="1" dirty="0">
                <a:solidFill>
                  <a:schemeClr val="bg1"/>
                </a:solidFill>
              </a:rPr>
              <a:t>Personality change/Reckless Behavior</a:t>
            </a:r>
          </a:p>
          <a:p>
            <a:pPr algn="ctr"/>
            <a:endParaRPr lang="en-US" sz="900" b="1" dirty="0"/>
          </a:p>
        </p:txBody>
      </p:sp>
      <p:sp>
        <p:nvSpPr>
          <p:cNvPr id="9" name="TextBox 8">
            <a:extLst>
              <a:ext uri="{FF2B5EF4-FFF2-40B4-BE49-F238E27FC236}">
                <a16:creationId xmlns:a16="http://schemas.microsoft.com/office/drawing/2014/main" id="{AD3D1C43-0C28-4712-287C-0CD1F43921A1}"/>
              </a:ext>
            </a:extLst>
          </p:cNvPr>
          <p:cNvSpPr txBox="1"/>
          <p:nvPr/>
        </p:nvSpPr>
        <p:spPr>
          <a:xfrm>
            <a:off x="5743985" y="4709015"/>
            <a:ext cx="2887397" cy="1200329"/>
          </a:xfrm>
          <a:prstGeom prst="rect">
            <a:avLst/>
          </a:prstGeom>
          <a:solidFill>
            <a:schemeClr val="accent4">
              <a:lumMod val="60000"/>
              <a:lumOff val="40000"/>
            </a:schemeClr>
          </a:solidFill>
        </p:spPr>
        <p:txBody>
          <a:bodyPr wrap="square" rtlCol="0">
            <a:spAutoFit/>
          </a:bodyPr>
          <a:lstStyle/>
          <a:p>
            <a:pPr algn="ctr"/>
            <a:endParaRPr lang="en-US" sz="2400" b="1" dirty="0"/>
          </a:p>
          <a:p>
            <a:pPr algn="ctr"/>
            <a:r>
              <a:rPr lang="en-US" sz="2400" b="1" dirty="0">
                <a:solidFill>
                  <a:schemeClr val="bg1"/>
                </a:solidFill>
              </a:rPr>
              <a:t>Loss of interest</a:t>
            </a:r>
          </a:p>
          <a:p>
            <a:pPr algn="ctr"/>
            <a:endParaRPr lang="en-US" sz="2400" b="1" dirty="0"/>
          </a:p>
        </p:txBody>
      </p:sp>
      <p:sp>
        <p:nvSpPr>
          <p:cNvPr id="10" name="TextBox 9">
            <a:extLst>
              <a:ext uri="{FF2B5EF4-FFF2-40B4-BE49-F238E27FC236}">
                <a16:creationId xmlns:a16="http://schemas.microsoft.com/office/drawing/2014/main" id="{F5B17E60-6517-B5E6-07EF-CB7734E1AB95}"/>
              </a:ext>
            </a:extLst>
          </p:cNvPr>
          <p:cNvSpPr txBox="1"/>
          <p:nvPr/>
        </p:nvSpPr>
        <p:spPr>
          <a:xfrm>
            <a:off x="8888875" y="785355"/>
            <a:ext cx="2791326" cy="1015663"/>
          </a:xfrm>
          <a:prstGeom prst="rect">
            <a:avLst/>
          </a:prstGeom>
          <a:solidFill>
            <a:schemeClr val="accent4">
              <a:lumMod val="60000"/>
              <a:lumOff val="40000"/>
            </a:schemeClr>
          </a:solidFill>
        </p:spPr>
        <p:txBody>
          <a:bodyPr wrap="square" rtlCol="0">
            <a:spAutoFit/>
          </a:bodyPr>
          <a:lstStyle/>
          <a:p>
            <a:pPr algn="ctr"/>
            <a:endParaRPr lang="en-US" sz="2000" b="1" dirty="0"/>
          </a:p>
          <a:p>
            <a:pPr algn="ctr"/>
            <a:r>
              <a:rPr lang="en-US" sz="2000" b="1" dirty="0">
                <a:solidFill>
                  <a:schemeClr val="bg1"/>
                </a:solidFill>
              </a:rPr>
              <a:t>Withdrawal</a:t>
            </a:r>
          </a:p>
          <a:p>
            <a:pPr algn="ctr"/>
            <a:endParaRPr lang="en-US" sz="2000" b="1" dirty="0"/>
          </a:p>
        </p:txBody>
      </p:sp>
    </p:spTree>
    <p:extLst>
      <p:ext uri="{BB962C8B-B14F-4D97-AF65-F5344CB8AC3E}">
        <p14:creationId xmlns:p14="http://schemas.microsoft.com/office/powerpoint/2010/main" val="29638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ChitchatVTI">
  <a:themeElements>
    <a:clrScheme name="AnalogousFromDarkSeedLeftStep">
      <a:dk1>
        <a:srgbClr val="000000"/>
      </a:dk1>
      <a:lt1>
        <a:srgbClr val="FFFFFF"/>
      </a:lt1>
      <a:dk2>
        <a:srgbClr val="311B26"/>
      </a:dk2>
      <a:lt2>
        <a:srgbClr val="F0F3F2"/>
      </a:lt2>
      <a:accent1>
        <a:srgbClr val="E42B83"/>
      </a:accent1>
      <a:accent2>
        <a:srgbClr val="D31ABE"/>
      </a:accent2>
      <a:accent3>
        <a:srgbClr val="AC2BE4"/>
      </a:accent3>
      <a:accent4>
        <a:srgbClr val="5829D5"/>
      </a:accent4>
      <a:accent5>
        <a:srgbClr val="2B45E4"/>
      </a:accent5>
      <a:accent6>
        <a:srgbClr val="1A81D3"/>
      </a:accent6>
      <a:hlink>
        <a:srgbClr val="433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1122</Words>
  <Application>Microsoft Office PowerPoint</Application>
  <PresentationFormat>Widescreen</PresentationFormat>
  <Paragraphs>150</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Cavolini</vt:lpstr>
      <vt:lpstr>ChitchatVTI</vt:lpstr>
      <vt:lpstr>Suicide Awareness</vt:lpstr>
      <vt:lpstr>What we will be learning today</vt:lpstr>
      <vt:lpstr>Why is it important to talk about suicide?</vt:lpstr>
      <vt:lpstr>Utah Statistics </vt:lpstr>
      <vt:lpstr>Why so high?</vt:lpstr>
      <vt:lpstr>According to the 2019 Utah Prevention Need Assessment      in Utah Schools</vt:lpstr>
      <vt:lpstr>Myths</vt:lpstr>
      <vt:lpstr>Concerning Thoughts or Statements</vt:lpstr>
      <vt:lpstr>Warning Signs</vt:lpstr>
      <vt:lpstr>QPR</vt:lpstr>
      <vt:lpstr>P=Persuade</vt:lpstr>
      <vt:lpstr>R=Refer</vt:lpstr>
      <vt:lpstr>Do Not</vt:lpstr>
      <vt:lpstr>Do</vt:lpstr>
      <vt:lpstr>If you are considering suicide</vt:lpstr>
      <vt:lpstr>Some people find the following helpful when having thoughts of suicide</vt:lpstr>
      <vt:lpstr>PowerPoint Presentation</vt:lpstr>
      <vt:lpstr>Where can you get help?</vt:lpstr>
      <vt:lpstr>Granger Counselors</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Awareness</dc:title>
  <dc:creator>Abby Slade</dc:creator>
  <cp:lastModifiedBy>Anna Seewer</cp:lastModifiedBy>
  <cp:revision>1</cp:revision>
  <dcterms:created xsi:type="dcterms:W3CDTF">2021-08-03T02:26:21Z</dcterms:created>
  <dcterms:modified xsi:type="dcterms:W3CDTF">2023-10-28T00:43:36Z</dcterms:modified>
</cp:coreProperties>
</file>