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10BB9-02C1-407F-8EE3-23815BFDC3EE}" v="40" dt="2024-04-08T17:08:56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AD94A-F0FA-4423-986C-F800B9D759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55858A5-42E8-47C1-846E-53E447B6ABC7}">
      <dgm:prSet/>
      <dgm:spPr/>
      <dgm:t>
        <a:bodyPr/>
        <a:lstStyle/>
        <a:p>
          <a:pPr>
            <a:defRPr cap="all"/>
          </a:pPr>
          <a:r>
            <a:rPr lang="en-US"/>
            <a:t>When does summer school start? </a:t>
          </a:r>
        </a:p>
      </dgm:t>
    </dgm:pt>
    <dgm:pt modelId="{AECD7656-92B4-4E9E-9678-B637CB205BF7}" type="parTrans" cxnId="{11720797-BE80-4723-AED9-9BD922C20F7C}">
      <dgm:prSet/>
      <dgm:spPr/>
      <dgm:t>
        <a:bodyPr/>
        <a:lstStyle/>
        <a:p>
          <a:endParaRPr lang="en-US"/>
        </a:p>
      </dgm:t>
    </dgm:pt>
    <dgm:pt modelId="{1E70DCC8-63E8-4344-8F17-F0C29FFA612F}" type="sibTrans" cxnId="{11720797-BE80-4723-AED9-9BD922C20F7C}">
      <dgm:prSet/>
      <dgm:spPr/>
      <dgm:t>
        <a:bodyPr/>
        <a:lstStyle/>
        <a:p>
          <a:endParaRPr lang="en-US"/>
        </a:p>
      </dgm:t>
    </dgm:pt>
    <dgm:pt modelId="{1749C898-CD5E-462A-9DF2-B561CCBED0EB}">
      <dgm:prSet/>
      <dgm:spPr/>
      <dgm:t>
        <a:bodyPr/>
        <a:lstStyle/>
        <a:p>
          <a:pPr>
            <a:defRPr cap="all"/>
          </a:pPr>
          <a:r>
            <a:rPr lang="en-US"/>
            <a:t>Monday, June 3</a:t>
          </a:r>
          <a:r>
            <a:rPr lang="en-US" baseline="30000"/>
            <a:t>rd</a:t>
          </a:r>
          <a:r>
            <a:rPr lang="en-US"/>
            <a:t> to Thursday, June 28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9EA2BE88-9F7F-450E-9B32-DD3A6210561D}" type="parTrans" cxnId="{C7C9E2AE-AF05-4FF8-82F8-AF937FB792E1}">
      <dgm:prSet/>
      <dgm:spPr/>
      <dgm:t>
        <a:bodyPr/>
        <a:lstStyle/>
        <a:p>
          <a:endParaRPr lang="en-US"/>
        </a:p>
      </dgm:t>
    </dgm:pt>
    <dgm:pt modelId="{D51A17E3-6A60-4967-AA38-C6468CF81025}" type="sibTrans" cxnId="{C7C9E2AE-AF05-4FF8-82F8-AF937FB792E1}">
      <dgm:prSet/>
      <dgm:spPr/>
      <dgm:t>
        <a:bodyPr/>
        <a:lstStyle/>
        <a:p>
          <a:endParaRPr lang="en-US"/>
        </a:p>
      </dgm:t>
    </dgm:pt>
    <dgm:pt modelId="{1EEC7327-7FF1-4C9E-AF66-316333C44918}">
      <dgm:prSet/>
      <dgm:spPr/>
      <dgm:t>
        <a:bodyPr/>
        <a:lstStyle/>
        <a:p>
          <a:pPr>
            <a:defRPr cap="all"/>
          </a:pPr>
          <a:r>
            <a:rPr lang="en-US"/>
            <a:t>You can take anywhere from one to four classes. Classes are 85 minutes each</a:t>
          </a:r>
        </a:p>
      </dgm:t>
    </dgm:pt>
    <dgm:pt modelId="{B3906CA4-17D7-4C7F-A641-A64E7AA9E35C}" type="parTrans" cxnId="{CD5900B7-C17C-4BF9-AB45-77ED3741369A}">
      <dgm:prSet/>
      <dgm:spPr/>
      <dgm:t>
        <a:bodyPr/>
        <a:lstStyle/>
        <a:p>
          <a:endParaRPr lang="en-US"/>
        </a:p>
      </dgm:t>
    </dgm:pt>
    <dgm:pt modelId="{F68B086E-9FA5-444C-8467-1C7E5329EB6B}" type="sibTrans" cxnId="{CD5900B7-C17C-4BF9-AB45-77ED3741369A}">
      <dgm:prSet/>
      <dgm:spPr/>
      <dgm:t>
        <a:bodyPr/>
        <a:lstStyle/>
        <a:p>
          <a:endParaRPr lang="en-US"/>
        </a:p>
      </dgm:t>
    </dgm:pt>
    <dgm:pt modelId="{651DC282-297B-43C0-AA3F-28A38568ACC9}">
      <dgm:prSet/>
      <dgm:spPr/>
      <dgm:t>
        <a:bodyPr/>
        <a:lstStyle/>
        <a:p>
          <a:pPr>
            <a:defRPr cap="all"/>
          </a:pPr>
          <a:r>
            <a:rPr lang="en-US" dirty="0"/>
            <a:t>If you attend four classes, classes are from 8:00-2:00</a:t>
          </a:r>
        </a:p>
        <a:p>
          <a:pPr>
            <a:defRPr cap="all"/>
          </a:pPr>
          <a:r>
            <a:rPr lang="en-US" dirty="0"/>
            <a:t>Summer school is free!</a:t>
          </a:r>
        </a:p>
      </dgm:t>
    </dgm:pt>
    <dgm:pt modelId="{E898AE57-C4A2-4684-9996-1D6F00368CD1}" type="parTrans" cxnId="{F735F71A-82CE-43F5-A997-95C4EFCC07AD}">
      <dgm:prSet/>
      <dgm:spPr/>
      <dgm:t>
        <a:bodyPr/>
        <a:lstStyle/>
        <a:p>
          <a:endParaRPr lang="en-US"/>
        </a:p>
      </dgm:t>
    </dgm:pt>
    <dgm:pt modelId="{E181B97F-CB7C-423D-AFE2-93D4044E0D4A}" type="sibTrans" cxnId="{F735F71A-82CE-43F5-A997-95C4EFCC07AD}">
      <dgm:prSet/>
      <dgm:spPr/>
      <dgm:t>
        <a:bodyPr/>
        <a:lstStyle/>
        <a:p>
          <a:endParaRPr lang="en-US"/>
        </a:p>
      </dgm:t>
    </dgm:pt>
    <dgm:pt modelId="{D3EDA1F5-CA70-426B-BE8E-79EF57098666}">
      <dgm:prSet/>
      <dgm:spPr/>
      <dgm:t>
        <a:bodyPr/>
        <a:lstStyle/>
        <a:p>
          <a:pPr>
            <a:defRPr cap="all"/>
          </a:pPr>
          <a:r>
            <a:rPr lang="en-US"/>
            <a:t>Sign ups begin Monday, April 8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D1672B7E-ECDC-48A0-808D-B02B6E5E8B20}" type="parTrans" cxnId="{3D09CEA5-EB83-4AB1-9F8F-8690017B00DD}">
      <dgm:prSet/>
      <dgm:spPr/>
      <dgm:t>
        <a:bodyPr/>
        <a:lstStyle/>
        <a:p>
          <a:endParaRPr lang="en-US"/>
        </a:p>
      </dgm:t>
    </dgm:pt>
    <dgm:pt modelId="{001D9AFB-C337-41D8-A6BC-A9355B84BFBD}" type="sibTrans" cxnId="{3D09CEA5-EB83-4AB1-9F8F-8690017B00DD}">
      <dgm:prSet/>
      <dgm:spPr/>
      <dgm:t>
        <a:bodyPr/>
        <a:lstStyle/>
        <a:p>
          <a:endParaRPr lang="en-US"/>
        </a:p>
      </dgm:t>
    </dgm:pt>
    <dgm:pt modelId="{C1F6DCD0-0B36-42CB-973E-A257ECCEDE56}" type="pres">
      <dgm:prSet presAssocID="{152AD94A-F0FA-4423-986C-F800B9D759FF}" presName="root" presStyleCnt="0">
        <dgm:presLayoutVars>
          <dgm:dir/>
          <dgm:resizeHandles val="exact"/>
        </dgm:presLayoutVars>
      </dgm:prSet>
      <dgm:spPr/>
    </dgm:pt>
    <dgm:pt modelId="{F1901AAB-EED1-4346-8848-990DAAF454F5}" type="pres">
      <dgm:prSet presAssocID="{855858A5-42E8-47C1-846E-53E447B6ABC7}" presName="compNode" presStyleCnt="0"/>
      <dgm:spPr/>
    </dgm:pt>
    <dgm:pt modelId="{117F0853-E0EA-4CE2-99DD-CCE128BC84C5}" type="pres">
      <dgm:prSet presAssocID="{855858A5-42E8-47C1-846E-53E447B6ABC7}" presName="iconBgRect" presStyleLbl="bgShp" presStyleIdx="0" presStyleCnt="5"/>
      <dgm:spPr/>
    </dgm:pt>
    <dgm:pt modelId="{84B68C59-3514-4DFF-A885-0F9B7984BB21}" type="pres">
      <dgm:prSet presAssocID="{855858A5-42E8-47C1-846E-53E447B6AB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064551DB-BAA0-4D8E-9888-29062B4F29D7}" type="pres">
      <dgm:prSet presAssocID="{855858A5-42E8-47C1-846E-53E447B6ABC7}" presName="spaceRect" presStyleCnt="0"/>
      <dgm:spPr/>
    </dgm:pt>
    <dgm:pt modelId="{81F9BE3C-B3BE-4E8B-9B5D-76462E0187F3}" type="pres">
      <dgm:prSet presAssocID="{855858A5-42E8-47C1-846E-53E447B6ABC7}" presName="textRect" presStyleLbl="revTx" presStyleIdx="0" presStyleCnt="5">
        <dgm:presLayoutVars>
          <dgm:chMax val="1"/>
          <dgm:chPref val="1"/>
        </dgm:presLayoutVars>
      </dgm:prSet>
      <dgm:spPr/>
    </dgm:pt>
    <dgm:pt modelId="{FEE9DAB4-AF01-4977-8F65-CA9078CF8FA5}" type="pres">
      <dgm:prSet presAssocID="{1E70DCC8-63E8-4344-8F17-F0C29FFA612F}" presName="sibTrans" presStyleCnt="0"/>
      <dgm:spPr/>
    </dgm:pt>
    <dgm:pt modelId="{A7B8D6BA-4B24-48E2-BD88-A8414739185B}" type="pres">
      <dgm:prSet presAssocID="{1749C898-CD5E-462A-9DF2-B561CCBED0EB}" presName="compNode" presStyleCnt="0"/>
      <dgm:spPr/>
    </dgm:pt>
    <dgm:pt modelId="{22C43470-9962-423E-9BE4-B6F7663207C3}" type="pres">
      <dgm:prSet presAssocID="{1749C898-CD5E-462A-9DF2-B561CCBED0EB}" presName="iconBgRect" presStyleLbl="bgShp" presStyleIdx="1" presStyleCnt="5"/>
      <dgm:spPr/>
    </dgm:pt>
    <dgm:pt modelId="{D8F17495-66D7-46CD-9182-06D47D8441E6}" type="pres">
      <dgm:prSet presAssocID="{1749C898-CD5E-462A-9DF2-B561CCBED0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923BA00-0E67-4A10-977F-C9F64925A3DB}" type="pres">
      <dgm:prSet presAssocID="{1749C898-CD5E-462A-9DF2-B561CCBED0EB}" presName="spaceRect" presStyleCnt="0"/>
      <dgm:spPr/>
    </dgm:pt>
    <dgm:pt modelId="{5CD7911A-EFF6-45F4-9CE4-C24A7EC96FB2}" type="pres">
      <dgm:prSet presAssocID="{1749C898-CD5E-462A-9DF2-B561CCBED0EB}" presName="textRect" presStyleLbl="revTx" presStyleIdx="1" presStyleCnt="5">
        <dgm:presLayoutVars>
          <dgm:chMax val="1"/>
          <dgm:chPref val="1"/>
        </dgm:presLayoutVars>
      </dgm:prSet>
      <dgm:spPr/>
    </dgm:pt>
    <dgm:pt modelId="{27C88609-FFAB-49D6-A605-EA4341BE0C91}" type="pres">
      <dgm:prSet presAssocID="{D51A17E3-6A60-4967-AA38-C6468CF81025}" presName="sibTrans" presStyleCnt="0"/>
      <dgm:spPr/>
    </dgm:pt>
    <dgm:pt modelId="{AADAEEE9-75A7-4201-B815-966F7C1E879E}" type="pres">
      <dgm:prSet presAssocID="{1EEC7327-7FF1-4C9E-AF66-316333C44918}" presName="compNode" presStyleCnt="0"/>
      <dgm:spPr/>
    </dgm:pt>
    <dgm:pt modelId="{C35BBEB9-C5AB-4397-8DBB-FD02B3EE7538}" type="pres">
      <dgm:prSet presAssocID="{1EEC7327-7FF1-4C9E-AF66-316333C44918}" presName="iconBgRect" presStyleLbl="bgShp" presStyleIdx="2" presStyleCnt="5"/>
      <dgm:spPr/>
    </dgm:pt>
    <dgm:pt modelId="{87467A18-2FE7-43CA-8A90-BF9A4C07C028}" type="pres">
      <dgm:prSet presAssocID="{1EEC7327-7FF1-4C9E-AF66-316333C449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6C6C915-6F7B-454C-884E-90187978981E}" type="pres">
      <dgm:prSet presAssocID="{1EEC7327-7FF1-4C9E-AF66-316333C44918}" presName="spaceRect" presStyleCnt="0"/>
      <dgm:spPr/>
    </dgm:pt>
    <dgm:pt modelId="{01663332-D741-4DB3-9581-EFB930DAF61A}" type="pres">
      <dgm:prSet presAssocID="{1EEC7327-7FF1-4C9E-AF66-316333C44918}" presName="textRect" presStyleLbl="revTx" presStyleIdx="2" presStyleCnt="5">
        <dgm:presLayoutVars>
          <dgm:chMax val="1"/>
          <dgm:chPref val="1"/>
        </dgm:presLayoutVars>
      </dgm:prSet>
      <dgm:spPr/>
    </dgm:pt>
    <dgm:pt modelId="{35DCDDBA-94A4-4067-BD23-651B4BAE95F4}" type="pres">
      <dgm:prSet presAssocID="{F68B086E-9FA5-444C-8467-1C7E5329EB6B}" presName="sibTrans" presStyleCnt="0"/>
      <dgm:spPr/>
    </dgm:pt>
    <dgm:pt modelId="{E093382B-9C95-44F1-9947-76B18E797432}" type="pres">
      <dgm:prSet presAssocID="{651DC282-297B-43C0-AA3F-28A38568ACC9}" presName="compNode" presStyleCnt="0"/>
      <dgm:spPr/>
    </dgm:pt>
    <dgm:pt modelId="{3A936C81-D2EB-46EA-9E4E-10D61710AC7A}" type="pres">
      <dgm:prSet presAssocID="{651DC282-297B-43C0-AA3F-28A38568ACC9}" presName="iconBgRect" presStyleLbl="bgShp" presStyleIdx="3" presStyleCnt="5"/>
      <dgm:spPr/>
    </dgm:pt>
    <dgm:pt modelId="{E0D443C1-8C33-484A-B447-B9C9E6511689}" type="pres">
      <dgm:prSet presAssocID="{651DC282-297B-43C0-AA3F-28A38568AC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6D424A6D-FBEA-4650-BEAF-BA9DBDD27446}" type="pres">
      <dgm:prSet presAssocID="{651DC282-297B-43C0-AA3F-28A38568ACC9}" presName="spaceRect" presStyleCnt="0"/>
      <dgm:spPr/>
    </dgm:pt>
    <dgm:pt modelId="{03AC44CE-E033-427A-B95E-8F67BD6226C1}" type="pres">
      <dgm:prSet presAssocID="{651DC282-297B-43C0-AA3F-28A38568ACC9}" presName="textRect" presStyleLbl="revTx" presStyleIdx="3" presStyleCnt="5">
        <dgm:presLayoutVars>
          <dgm:chMax val="1"/>
          <dgm:chPref val="1"/>
        </dgm:presLayoutVars>
      </dgm:prSet>
      <dgm:spPr/>
    </dgm:pt>
    <dgm:pt modelId="{41C19D3B-7B65-4981-99F3-19E16D9E9ACD}" type="pres">
      <dgm:prSet presAssocID="{E181B97F-CB7C-423D-AFE2-93D4044E0D4A}" presName="sibTrans" presStyleCnt="0"/>
      <dgm:spPr/>
    </dgm:pt>
    <dgm:pt modelId="{68B25F93-683C-4CF6-9308-681788CB7236}" type="pres">
      <dgm:prSet presAssocID="{D3EDA1F5-CA70-426B-BE8E-79EF57098666}" presName="compNode" presStyleCnt="0"/>
      <dgm:spPr/>
    </dgm:pt>
    <dgm:pt modelId="{F7D367D3-819E-4A45-BAC8-2AFAEE068B8B}" type="pres">
      <dgm:prSet presAssocID="{D3EDA1F5-CA70-426B-BE8E-79EF57098666}" presName="iconBgRect" presStyleLbl="bgShp" presStyleIdx="4" presStyleCnt="5"/>
      <dgm:spPr/>
    </dgm:pt>
    <dgm:pt modelId="{230E8B13-D202-4A7E-9A48-3451108E95D9}" type="pres">
      <dgm:prSet presAssocID="{D3EDA1F5-CA70-426B-BE8E-79EF5709866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3621686-E757-4D9C-9378-505F49001B76}" type="pres">
      <dgm:prSet presAssocID="{D3EDA1F5-CA70-426B-BE8E-79EF57098666}" presName="spaceRect" presStyleCnt="0"/>
      <dgm:spPr/>
    </dgm:pt>
    <dgm:pt modelId="{8B58E386-C94C-4A90-ABDC-B8B8A52FEF22}" type="pres">
      <dgm:prSet presAssocID="{D3EDA1F5-CA70-426B-BE8E-79EF5709866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735F71A-82CE-43F5-A997-95C4EFCC07AD}" srcId="{152AD94A-F0FA-4423-986C-F800B9D759FF}" destId="{651DC282-297B-43C0-AA3F-28A38568ACC9}" srcOrd="3" destOrd="0" parTransId="{E898AE57-C4A2-4684-9996-1D6F00368CD1}" sibTransId="{E181B97F-CB7C-423D-AFE2-93D4044E0D4A}"/>
    <dgm:cxn modelId="{8289BB25-5259-4BF3-8052-65118AF3F999}" type="presOf" srcId="{651DC282-297B-43C0-AA3F-28A38568ACC9}" destId="{03AC44CE-E033-427A-B95E-8F67BD6226C1}" srcOrd="0" destOrd="0" presId="urn:microsoft.com/office/officeart/2018/5/layout/IconCircleLabelList"/>
    <dgm:cxn modelId="{11720797-BE80-4723-AED9-9BD922C20F7C}" srcId="{152AD94A-F0FA-4423-986C-F800B9D759FF}" destId="{855858A5-42E8-47C1-846E-53E447B6ABC7}" srcOrd="0" destOrd="0" parTransId="{AECD7656-92B4-4E9E-9678-B637CB205BF7}" sibTransId="{1E70DCC8-63E8-4344-8F17-F0C29FFA612F}"/>
    <dgm:cxn modelId="{3D09CEA5-EB83-4AB1-9F8F-8690017B00DD}" srcId="{152AD94A-F0FA-4423-986C-F800B9D759FF}" destId="{D3EDA1F5-CA70-426B-BE8E-79EF57098666}" srcOrd="4" destOrd="0" parTransId="{D1672B7E-ECDC-48A0-808D-B02B6E5E8B20}" sibTransId="{001D9AFB-C337-41D8-A6BC-A9355B84BFBD}"/>
    <dgm:cxn modelId="{C7C9E2AE-AF05-4FF8-82F8-AF937FB792E1}" srcId="{152AD94A-F0FA-4423-986C-F800B9D759FF}" destId="{1749C898-CD5E-462A-9DF2-B561CCBED0EB}" srcOrd="1" destOrd="0" parTransId="{9EA2BE88-9F7F-450E-9B32-DD3A6210561D}" sibTransId="{D51A17E3-6A60-4967-AA38-C6468CF81025}"/>
    <dgm:cxn modelId="{74BB3EB0-E563-4FDE-BD15-AC6042663C5A}" type="presOf" srcId="{855858A5-42E8-47C1-846E-53E447B6ABC7}" destId="{81F9BE3C-B3BE-4E8B-9B5D-76462E0187F3}" srcOrd="0" destOrd="0" presId="urn:microsoft.com/office/officeart/2018/5/layout/IconCircleLabelList"/>
    <dgm:cxn modelId="{CD5900B7-C17C-4BF9-AB45-77ED3741369A}" srcId="{152AD94A-F0FA-4423-986C-F800B9D759FF}" destId="{1EEC7327-7FF1-4C9E-AF66-316333C44918}" srcOrd="2" destOrd="0" parTransId="{B3906CA4-17D7-4C7F-A641-A64E7AA9E35C}" sibTransId="{F68B086E-9FA5-444C-8467-1C7E5329EB6B}"/>
    <dgm:cxn modelId="{B86918B9-47E8-4993-A918-367A4F62B8E2}" type="presOf" srcId="{1749C898-CD5E-462A-9DF2-B561CCBED0EB}" destId="{5CD7911A-EFF6-45F4-9CE4-C24A7EC96FB2}" srcOrd="0" destOrd="0" presId="urn:microsoft.com/office/officeart/2018/5/layout/IconCircleLabelList"/>
    <dgm:cxn modelId="{67CFE5C4-FB23-4937-8616-5D3F98CA0F75}" type="presOf" srcId="{D3EDA1F5-CA70-426B-BE8E-79EF57098666}" destId="{8B58E386-C94C-4A90-ABDC-B8B8A52FEF22}" srcOrd="0" destOrd="0" presId="urn:microsoft.com/office/officeart/2018/5/layout/IconCircleLabelList"/>
    <dgm:cxn modelId="{E48712CE-1A42-401D-8E59-FEE951BCAE90}" type="presOf" srcId="{1EEC7327-7FF1-4C9E-AF66-316333C44918}" destId="{01663332-D741-4DB3-9581-EFB930DAF61A}" srcOrd="0" destOrd="0" presId="urn:microsoft.com/office/officeart/2018/5/layout/IconCircleLabelList"/>
    <dgm:cxn modelId="{802AF0F5-7E82-4312-829C-EC012B2F9091}" type="presOf" srcId="{152AD94A-F0FA-4423-986C-F800B9D759FF}" destId="{C1F6DCD0-0B36-42CB-973E-A257ECCEDE56}" srcOrd="0" destOrd="0" presId="urn:microsoft.com/office/officeart/2018/5/layout/IconCircleLabelList"/>
    <dgm:cxn modelId="{6A3A75BF-B753-4E94-9609-5101D4D69148}" type="presParOf" srcId="{C1F6DCD0-0B36-42CB-973E-A257ECCEDE56}" destId="{F1901AAB-EED1-4346-8848-990DAAF454F5}" srcOrd="0" destOrd="0" presId="urn:microsoft.com/office/officeart/2018/5/layout/IconCircleLabelList"/>
    <dgm:cxn modelId="{02C67E13-3A0B-461A-BAE9-09E42343F0EB}" type="presParOf" srcId="{F1901AAB-EED1-4346-8848-990DAAF454F5}" destId="{117F0853-E0EA-4CE2-99DD-CCE128BC84C5}" srcOrd="0" destOrd="0" presId="urn:microsoft.com/office/officeart/2018/5/layout/IconCircleLabelList"/>
    <dgm:cxn modelId="{0652BAE3-2842-41C6-9CFA-D530E8D85BC3}" type="presParOf" srcId="{F1901AAB-EED1-4346-8848-990DAAF454F5}" destId="{84B68C59-3514-4DFF-A885-0F9B7984BB21}" srcOrd="1" destOrd="0" presId="urn:microsoft.com/office/officeart/2018/5/layout/IconCircleLabelList"/>
    <dgm:cxn modelId="{F0C5472E-DCF4-4F4F-B6AF-6A840DB2EA57}" type="presParOf" srcId="{F1901AAB-EED1-4346-8848-990DAAF454F5}" destId="{064551DB-BAA0-4D8E-9888-29062B4F29D7}" srcOrd="2" destOrd="0" presId="urn:microsoft.com/office/officeart/2018/5/layout/IconCircleLabelList"/>
    <dgm:cxn modelId="{79A35456-3C08-4211-AC7B-E160B5D89543}" type="presParOf" srcId="{F1901AAB-EED1-4346-8848-990DAAF454F5}" destId="{81F9BE3C-B3BE-4E8B-9B5D-76462E0187F3}" srcOrd="3" destOrd="0" presId="urn:microsoft.com/office/officeart/2018/5/layout/IconCircleLabelList"/>
    <dgm:cxn modelId="{FBB543A3-1779-407D-A209-0912FFA73FA3}" type="presParOf" srcId="{C1F6DCD0-0B36-42CB-973E-A257ECCEDE56}" destId="{FEE9DAB4-AF01-4977-8F65-CA9078CF8FA5}" srcOrd="1" destOrd="0" presId="urn:microsoft.com/office/officeart/2018/5/layout/IconCircleLabelList"/>
    <dgm:cxn modelId="{BEB10B09-E06A-4D82-AE52-047885B90DB9}" type="presParOf" srcId="{C1F6DCD0-0B36-42CB-973E-A257ECCEDE56}" destId="{A7B8D6BA-4B24-48E2-BD88-A8414739185B}" srcOrd="2" destOrd="0" presId="urn:microsoft.com/office/officeart/2018/5/layout/IconCircleLabelList"/>
    <dgm:cxn modelId="{1BF3BDDD-402C-4F4F-A5A7-16134058F13C}" type="presParOf" srcId="{A7B8D6BA-4B24-48E2-BD88-A8414739185B}" destId="{22C43470-9962-423E-9BE4-B6F7663207C3}" srcOrd="0" destOrd="0" presId="urn:microsoft.com/office/officeart/2018/5/layout/IconCircleLabelList"/>
    <dgm:cxn modelId="{7ED80C8B-1167-4CE7-A59E-2C2CBF19781F}" type="presParOf" srcId="{A7B8D6BA-4B24-48E2-BD88-A8414739185B}" destId="{D8F17495-66D7-46CD-9182-06D47D8441E6}" srcOrd="1" destOrd="0" presId="urn:microsoft.com/office/officeart/2018/5/layout/IconCircleLabelList"/>
    <dgm:cxn modelId="{F91B5741-F04B-4413-B9F9-07A902C76F87}" type="presParOf" srcId="{A7B8D6BA-4B24-48E2-BD88-A8414739185B}" destId="{B923BA00-0E67-4A10-977F-C9F64925A3DB}" srcOrd="2" destOrd="0" presId="urn:microsoft.com/office/officeart/2018/5/layout/IconCircleLabelList"/>
    <dgm:cxn modelId="{F6F1EBB4-BA9B-4AB7-B7D1-B796656B9E0F}" type="presParOf" srcId="{A7B8D6BA-4B24-48E2-BD88-A8414739185B}" destId="{5CD7911A-EFF6-45F4-9CE4-C24A7EC96FB2}" srcOrd="3" destOrd="0" presId="urn:microsoft.com/office/officeart/2018/5/layout/IconCircleLabelList"/>
    <dgm:cxn modelId="{F8C4FDC6-897F-40C4-BB51-B3BA1A813449}" type="presParOf" srcId="{C1F6DCD0-0B36-42CB-973E-A257ECCEDE56}" destId="{27C88609-FFAB-49D6-A605-EA4341BE0C91}" srcOrd="3" destOrd="0" presId="urn:microsoft.com/office/officeart/2018/5/layout/IconCircleLabelList"/>
    <dgm:cxn modelId="{A071B1FD-61C4-4AAD-8ADD-4AA60195A6FC}" type="presParOf" srcId="{C1F6DCD0-0B36-42CB-973E-A257ECCEDE56}" destId="{AADAEEE9-75A7-4201-B815-966F7C1E879E}" srcOrd="4" destOrd="0" presId="urn:microsoft.com/office/officeart/2018/5/layout/IconCircleLabelList"/>
    <dgm:cxn modelId="{B5D29200-BBD9-4997-BAF6-CAB430C7AB24}" type="presParOf" srcId="{AADAEEE9-75A7-4201-B815-966F7C1E879E}" destId="{C35BBEB9-C5AB-4397-8DBB-FD02B3EE7538}" srcOrd="0" destOrd="0" presId="urn:microsoft.com/office/officeart/2018/5/layout/IconCircleLabelList"/>
    <dgm:cxn modelId="{CD885F8C-6D52-41BD-8785-694FCF7EC25C}" type="presParOf" srcId="{AADAEEE9-75A7-4201-B815-966F7C1E879E}" destId="{87467A18-2FE7-43CA-8A90-BF9A4C07C028}" srcOrd="1" destOrd="0" presId="urn:microsoft.com/office/officeart/2018/5/layout/IconCircleLabelList"/>
    <dgm:cxn modelId="{93909A19-34C9-4033-9A96-80193533E491}" type="presParOf" srcId="{AADAEEE9-75A7-4201-B815-966F7C1E879E}" destId="{06C6C915-6F7B-454C-884E-90187978981E}" srcOrd="2" destOrd="0" presId="urn:microsoft.com/office/officeart/2018/5/layout/IconCircleLabelList"/>
    <dgm:cxn modelId="{B6AFEFB4-C599-457F-A63E-B0E5B93C4EA0}" type="presParOf" srcId="{AADAEEE9-75A7-4201-B815-966F7C1E879E}" destId="{01663332-D741-4DB3-9581-EFB930DAF61A}" srcOrd="3" destOrd="0" presId="urn:microsoft.com/office/officeart/2018/5/layout/IconCircleLabelList"/>
    <dgm:cxn modelId="{2F62094A-8449-47BB-8D00-D9CCAE0CC283}" type="presParOf" srcId="{C1F6DCD0-0B36-42CB-973E-A257ECCEDE56}" destId="{35DCDDBA-94A4-4067-BD23-651B4BAE95F4}" srcOrd="5" destOrd="0" presId="urn:microsoft.com/office/officeart/2018/5/layout/IconCircleLabelList"/>
    <dgm:cxn modelId="{62C5CE89-DD18-4CB6-B937-63F48B109997}" type="presParOf" srcId="{C1F6DCD0-0B36-42CB-973E-A257ECCEDE56}" destId="{E093382B-9C95-44F1-9947-76B18E797432}" srcOrd="6" destOrd="0" presId="urn:microsoft.com/office/officeart/2018/5/layout/IconCircleLabelList"/>
    <dgm:cxn modelId="{B559C14B-A2ED-459F-8232-F45D4EDBDE1D}" type="presParOf" srcId="{E093382B-9C95-44F1-9947-76B18E797432}" destId="{3A936C81-D2EB-46EA-9E4E-10D61710AC7A}" srcOrd="0" destOrd="0" presId="urn:microsoft.com/office/officeart/2018/5/layout/IconCircleLabelList"/>
    <dgm:cxn modelId="{B551BEA7-C4D2-4861-B563-B2B1CC2E0611}" type="presParOf" srcId="{E093382B-9C95-44F1-9947-76B18E797432}" destId="{E0D443C1-8C33-484A-B447-B9C9E6511689}" srcOrd="1" destOrd="0" presId="urn:microsoft.com/office/officeart/2018/5/layout/IconCircleLabelList"/>
    <dgm:cxn modelId="{9D403562-4A30-4BE4-A96F-554BEA9BE460}" type="presParOf" srcId="{E093382B-9C95-44F1-9947-76B18E797432}" destId="{6D424A6D-FBEA-4650-BEAF-BA9DBDD27446}" srcOrd="2" destOrd="0" presId="urn:microsoft.com/office/officeart/2018/5/layout/IconCircleLabelList"/>
    <dgm:cxn modelId="{B2F61475-BAFC-4802-AF7C-932275DE437C}" type="presParOf" srcId="{E093382B-9C95-44F1-9947-76B18E797432}" destId="{03AC44CE-E033-427A-B95E-8F67BD6226C1}" srcOrd="3" destOrd="0" presId="urn:microsoft.com/office/officeart/2018/5/layout/IconCircleLabelList"/>
    <dgm:cxn modelId="{48BA9EF4-18E2-4BF1-8DFE-40E9BB250E35}" type="presParOf" srcId="{C1F6DCD0-0B36-42CB-973E-A257ECCEDE56}" destId="{41C19D3B-7B65-4981-99F3-19E16D9E9ACD}" srcOrd="7" destOrd="0" presId="urn:microsoft.com/office/officeart/2018/5/layout/IconCircleLabelList"/>
    <dgm:cxn modelId="{14A5E176-58CF-4520-8314-3642B2B9F555}" type="presParOf" srcId="{C1F6DCD0-0B36-42CB-973E-A257ECCEDE56}" destId="{68B25F93-683C-4CF6-9308-681788CB7236}" srcOrd="8" destOrd="0" presId="urn:microsoft.com/office/officeart/2018/5/layout/IconCircleLabelList"/>
    <dgm:cxn modelId="{CE005B9C-91B9-4A87-A55A-15856EA8C67E}" type="presParOf" srcId="{68B25F93-683C-4CF6-9308-681788CB7236}" destId="{F7D367D3-819E-4A45-BAC8-2AFAEE068B8B}" srcOrd="0" destOrd="0" presId="urn:microsoft.com/office/officeart/2018/5/layout/IconCircleLabelList"/>
    <dgm:cxn modelId="{E3856BDD-5ACE-4C98-BC2D-C3AD9741DD56}" type="presParOf" srcId="{68B25F93-683C-4CF6-9308-681788CB7236}" destId="{230E8B13-D202-4A7E-9A48-3451108E95D9}" srcOrd="1" destOrd="0" presId="urn:microsoft.com/office/officeart/2018/5/layout/IconCircleLabelList"/>
    <dgm:cxn modelId="{28842762-2992-44F6-AEB8-584D4155A53A}" type="presParOf" srcId="{68B25F93-683C-4CF6-9308-681788CB7236}" destId="{93621686-E757-4D9C-9378-505F49001B76}" srcOrd="2" destOrd="0" presId="urn:microsoft.com/office/officeart/2018/5/layout/IconCircleLabelList"/>
    <dgm:cxn modelId="{DCC6E355-3003-4090-A0E4-68DBDE2709E6}" type="presParOf" srcId="{68B25F93-683C-4CF6-9308-681788CB7236}" destId="{8B58E386-C94C-4A90-ABDC-B8B8A52FEF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220CD-89F3-447C-B781-A35B68BFCC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8420C8-BF4D-4EA7-B193-1792458A239F}">
      <dgm:prSet/>
      <dgm:spPr/>
      <dgm:t>
        <a:bodyPr/>
        <a:lstStyle/>
        <a:p>
          <a:r>
            <a:rPr lang="en-US"/>
            <a:t>Look into summer service at Grangercounselingcenter.com</a:t>
          </a:r>
        </a:p>
      </dgm:t>
    </dgm:pt>
    <dgm:pt modelId="{BCE6A3E0-E15F-43D2-98C5-A325E83EF29A}" type="parTrans" cxnId="{09D2C178-33C2-4B35-B722-97CA6C9C4150}">
      <dgm:prSet/>
      <dgm:spPr/>
      <dgm:t>
        <a:bodyPr/>
        <a:lstStyle/>
        <a:p>
          <a:endParaRPr lang="en-US"/>
        </a:p>
      </dgm:t>
    </dgm:pt>
    <dgm:pt modelId="{4BBBA2AB-CFA8-489D-959D-E70627056769}" type="sibTrans" cxnId="{09D2C178-33C2-4B35-B722-97CA6C9C4150}">
      <dgm:prSet/>
      <dgm:spPr/>
      <dgm:t>
        <a:bodyPr/>
        <a:lstStyle/>
        <a:p>
          <a:endParaRPr lang="en-US"/>
        </a:p>
      </dgm:t>
    </dgm:pt>
    <dgm:pt modelId="{D4F50DFD-4E37-42EA-B8B3-4ADD1F4D6800}">
      <dgm:prSet/>
      <dgm:spPr/>
      <dgm:t>
        <a:bodyPr/>
        <a:lstStyle/>
        <a:p>
          <a:r>
            <a:rPr lang="en-US"/>
            <a:t>Go to extracurricular activities and look for volunteer opportunities</a:t>
          </a:r>
        </a:p>
      </dgm:t>
    </dgm:pt>
    <dgm:pt modelId="{33628214-7394-4801-B11F-2E4F5BFBA3D8}" type="parTrans" cxnId="{632C4D72-91EC-4380-A5F8-F447C0B28A30}">
      <dgm:prSet/>
      <dgm:spPr/>
      <dgm:t>
        <a:bodyPr/>
        <a:lstStyle/>
        <a:p>
          <a:endParaRPr lang="en-US"/>
        </a:p>
      </dgm:t>
    </dgm:pt>
    <dgm:pt modelId="{9CB7E034-0944-489D-B172-2E93EE586482}" type="sibTrans" cxnId="{632C4D72-91EC-4380-A5F8-F447C0B28A30}">
      <dgm:prSet/>
      <dgm:spPr/>
      <dgm:t>
        <a:bodyPr/>
        <a:lstStyle/>
        <a:p>
          <a:endParaRPr lang="en-US"/>
        </a:p>
      </dgm:t>
    </dgm:pt>
    <dgm:pt modelId="{F811D8C9-64E9-473D-85A8-A9C9D0D53FD4}">
      <dgm:prSet/>
      <dgm:spPr/>
      <dgm:t>
        <a:bodyPr/>
        <a:lstStyle/>
        <a:p>
          <a:r>
            <a:rPr lang="en-US"/>
            <a:t>Why volunteer? Volunteer work looks good on college applications, scholarships, and makes you feel good</a:t>
          </a:r>
        </a:p>
      </dgm:t>
    </dgm:pt>
    <dgm:pt modelId="{9B1F2846-4888-4613-A488-6FF9B3183B2A}" type="parTrans" cxnId="{980E4CF9-F521-4BD8-AC65-7AC2E0C69E93}">
      <dgm:prSet/>
      <dgm:spPr/>
      <dgm:t>
        <a:bodyPr/>
        <a:lstStyle/>
        <a:p>
          <a:endParaRPr lang="en-US"/>
        </a:p>
      </dgm:t>
    </dgm:pt>
    <dgm:pt modelId="{FE154D49-C9C9-461F-8584-B94EA55EFEA1}" type="sibTrans" cxnId="{980E4CF9-F521-4BD8-AC65-7AC2E0C69E93}">
      <dgm:prSet/>
      <dgm:spPr/>
      <dgm:t>
        <a:bodyPr/>
        <a:lstStyle/>
        <a:p>
          <a:endParaRPr lang="en-US"/>
        </a:p>
      </dgm:t>
    </dgm:pt>
    <dgm:pt modelId="{AD433976-51B5-4180-B0DB-0743F3CEAF30}">
      <dgm:prSet/>
      <dgm:spPr/>
      <dgm:t>
        <a:bodyPr/>
        <a:lstStyle/>
        <a:p>
          <a:r>
            <a:rPr lang="en-US"/>
            <a:t>Volunteer work can also earn you high school credit 45 hours give you .25 elective credits</a:t>
          </a:r>
        </a:p>
      </dgm:t>
    </dgm:pt>
    <dgm:pt modelId="{FD70E5C7-7861-460C-AE72-C90501E49FBC}" type="parTrans" cxnId="{ACBC53A4-F1D4-4F50-8140-C6ACF1667C40}">
      <dgm:prSet/>
      <dgm:spPr/>
      <dgm:t>
        <a:bodyPr/>
        <a:lstStyle/>
        <a:p>
          <a:endParaRPr lang="en-US"/>
        </a:p>
      </dgm:t>
    </dgm:pt>
    <dgm:pt modelId="{583AE63E-C969-4DE0-B0A1-FC1FC5E69671}" type="sibTrans" cxnId="{ACBC53A4-F1D4-4F50-8140-C6ACF1667C40}">
      <dgm:prSet/>
      <dgm:spPr/>
      <dgm:t>
        <a:bodyPr/>
        <a:lstStyle/>
        <a:p>
          <a:endParaRPr lang="en-US"/>
        </a:p>
      </dgm:t>
    </dgm:pt>
    <dgm:pt modelId="{F6D4BD48-05D0-4AFA-8542-380A7FA53ED3}" type="pres">
      <dgm:prSet presAssocID="{786220CD-89F3-447C-B781-A35B68BFCC02}" presName="root" presStyleCnt="0">
        <dgm:presLayoutVars>
          <dgm:dir/>
          <dgm:resizeHandles val="exact"/>
        </dgm:presLayoutVars>
      </dgm:prSet>
      <dgm:spPr/>
    </dgm:pt>
    <dgm:pt modelId="{144B3DA3-76E0-415C-83C9-2B9DA98A7EA7}" type="pres">
      <dgm:prSet presAssocID="{908420C8-BF4D-4EA7-B193-1792458A239F}" presName="compNode" presStyleCnt="0"/>
      <dgm:spPr/>
    </dgm:pt>
    <dgm:pt modelId="{340C7FFD-A9AF-4776-B452-B9FA4626A48E}" type="pres">
      <dgm:prSet presAssocID="{908420C8-BF4D-4EA7-B193-1792458A239F}" presName="bgRect" presStyleLbl="bgShp" presStyleIdx="0" presStyleCnt="4"/>
      <dgm:spPr/>
    </dgm:pt>
    <dgm:pt modelId="{E5467D7F-E441-435B-8D49-A312F178BCD1}" type="pres">
      <dgm:prSet presAssocID="{908420C8-BF4D-4EA7-B193-1792458A23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6A1BE352-4418-44FD-B8A5-08D2D3397B9D}" type="pres">
      <dgm:prSet presAssocID="{908420C8-BF4D-4EA7-B193-1792458A239F}" presName="spaceRect" presStyleCnt="0"/>
      <dgm:spPr/>
    </dgm:pt>
    <dgm:pt modelId="{42DDBC4D-9C7A-46EC-973B-7FDFB9A90C42}" type="pres">
      <dgm:prSet presAssocID="{908420C8-BF4D-4EA7-B193-1792458A239F}" presName="parTx" presStyleLbl="revTx" presStyleIdx="0" presStyleCnt="4">
        <dgm:presLayoutVars>
          <dgm:chMax val="0"/>
          <dgm:chPref val="0"/>
        </dgm:presLayoutVars>
      </dgm:prSet>
      <dgm:spPr/>
    </dgm:pt>
    <dgm:pt modelId="{0A135DD2-7115-4C0B-9995-9A0C573CB83C}" type="pres">
      <dgm:prSet presAssocID="{4BBBA2AB-CFA8-489D-959D-E70627056769}" presName="sibTrans" presStyleCnt="0"/>
      <dgm:spPr/>
    </dgm:pt>
    <dgm:pt modelId="{C26BB07D-52A9-49B5-88DC-F123B70B0434}" type="pres">
      <dgm:prSet presAssocID="{D4F50DFD-4E37-42EA-B8B3-4ADD1F4D6800}" presName="compNode" presStyleCnt="0"/>
      <dgm:spPr/>
    </dgm:pt>
    <dgm:pt modelId="{FFDE71BB-7B89-41E8-9641-17FABD20B0AB}" type="pres">
      <dgm:prSet presAssocID="{D4F50DFD-4E37-42EA-B8B3-4ADD1F4D6800}" presName="bgRect" presStyleLbl="bgShp" presStyleIdx="1" presStyleCnt="4"/>
      <dgm:spPr/>
    </dgm:pt>
    <dgm:pt modelId="{33319A82-3AD3-4366-BABE-25CBB044F347}" type="pres">
      <dgm:prSet presAssocID="{D4F50DFD-4E37-42EA-B8B3-4ADD1F4D68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3979784-D5D7-4798-9E74-500367A8F058}" type="pres">
      <dgm:prSet presAssocID="{D4F50DFD-4E37-42EA-B8B3-4ADD1F4D6800}" presName="spaceRect" presStyleCnt="0"/>
      <dgm:spPr/>
    </dgm:pt>
    <dgm:pt modelId="{481D2F06-4003-4F5A-9B32-8EE46734CB53}" type="pres">
      <dgm:prSet presAssocID="{D4F50DFD-4E37-42EA-B8B3-4ADD1F4D6800}" presName="parTx" presStyleLbl="revTx" presStyleIdx="1" presStyleCnt="4">
        <dgm:presLayoutVars>
          <dgm:chMax val="0"/>
          <dgm:chPref val="0"/>
        </dgm:presLayoutVars>
      </dgm:prSet>
      <dgm:spPr/>
    </dgm:pt>
    <dgm:pt modelId="{440F0DE3-5F6C-4950-B0E2-3644694B0EC4}" type="pres">
      <dgm:prSet presAssocID="{9CB7E034-0944-489D-B172-2E93EE586482}" presName="sibTrans" presStyleCnt="0"/>
      <dgm:spPr/>
    </dgm:pt>
    <dgm:pt modelId="{9209BC69-0E65-40A1-A14D-35189E0C3D88}" type="pres">
      <dgm:prSet presAssocID="{F811D8C9-64E9-473D-85A8-A9C9D0D53FD4}" presName="compNode" presStyleCnt="0"/>
      <dgm:spPr/>
    </dgm:pt>
    <dgm:pt modelId="{00B5FD21-F71C-441F-B0B3-798A15A4BF1E}" type="pres">
      <dgm:prSet presAssocID="{F811D8C9-64E9-473D-85A8-A9C9D0D53FD4}" presName="bgRect" presStyleLbl="bgShp" presStyleIdx="2" presStyleCnt="4"/>
      <dgm:spPr/>
    </dgm:pt>
    <dgm:pt modelId="{19B4B33F-215B-4FD2-AAAD-D4119BD50602}" type="pres">
      <dgm:prSet presAssocID="{F811D8C9-64E9-473D-85A8-A9C9D0D53F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1D1B4FB-C09C-41DD-80D0-6D8F1599E092}" type="pres">
      <dgm:prSet presAssocID="{F811D8C9-64E9-473D-85A8-A9C9D0D53FD4}" presName="spaceRect" presStyleCnt="0"/>
      <dgm:spPr/>
    </dgm:pt>
    <dgm:pt modelId="{4AB31D26-B726-4C38-BC78-BDED6966797D}" type="pres">
      <dgm:prSet presAssocID="{F811D8C9-64E9-473D-85A8-A9C9D0D53FD4}" presName="parTx" presStyleLbl="revTx" presStyleIdx="2" presStyleCnt="4">
        <dgm:presLayoutVars>
          <dgm:chMax val="0"/>
          <dgm:chPref val="0"/>
        </dgm:presLayoutVars>
      </dgm:prSet>
      <dgm:spPr/>
    </dgm:pt>
    <dgm:pt modelId="{037D2B0F-3737-4FCB-8052-59DBB25F5EBB}" type="pres">
      <dgm:prSet presAssocID="{FE154D49-C9C9-461F-8584-B94EA55EFEA1}" presName="sibTrans" presStyleCnt="0"/>
      <dgm:spPr/>
    </dgm:pt>
    <dgm:pt modelId="{5D45FB51-E4DD-4505-B64D-513B0AD7F93E}" type="pres">
      <dgm:prSet presAssocID="{AD433976-51B5-4180-B0DB-0743F3CEAF30}" presName="compNode" presStyleCnt="0"/>
      <dgm:spPr/>
    </dgm:pt>
    <dgm:pt modelId="{A4B7BB81-EFB5-4795-89CF-7C0F3E252956}" type="pres">
      <dgm:prSet presAssocID="{AD433976-51B5-4180-B0DB-0743F3CEAF30}" presName="bgRect" presStyleLbl="bgShp" presStyleIdx="3" presStyleCnt="4"/>
      <dgm:spPr/>
    </dgm:pt>
    <dgm:pt modelId="{1249A995-C953-4E88-B999-473AA34A6C5D}" type="pres">
      <dgm:prSet presAssocID="{AD433976-51B5-4180-B0DB-0743F3CEAF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25B7EC1-C31D-4FB8-A764-98B92F6CB867}" type="pres">
      <dgm:prSet presAssocID="{AD433976-51B5-4180-B0DB-0743F3CEAF30}" presName="spaceRect" presStyleCnt="0"/>
      <dgm:spPr/>
    </dgm:pt>
    <dgm:pt modelId="{730F4D23-FE3A-4587-98F4-2DB564CE612F}" type="pres">
      <dgm:prSet presAssocID="{AD433976-51B5-4180-B0DB-0743F3CEAF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34FE2A-F2EC-486C-B25A-73D9EE7437D2}" type="presOf" srcId="{908420C8-BF4D-4EA7-B193-1792458A239F}" destId="{42DDBC4D-9C7A-46EC-973B-7FDFB9A90C42}" srcOrd="0" destOrd="0" presId="urn:microsoft.com/office/officeart/2018/2/layout/IconVerticalSolidList"/>
    <dgm:cxn modelId="{4AF0D22B-31A6-4A92-8BA5-59DD337D356E}" type="presOf" srcId="{786220CD-89F3-447C-B781-A35B68BFCC02}" destId="{F6D4BD48-05D0-4AFA-8542-380A7FA53ED3}" srcOrd="0" destOrd="0" presId="urn:microsoft.com/office/officeart/2018/2/layout/IconVerticalSolidList"/>
    <dgm:cxn modelId="{4C89BC64-09B2-42C0-80B5-A150146668CB}" type="presOf" srcId="{AD433976-51B5-4180-B0DB-0743F3CEAF30}" destId="{730F4D23-FE3A-4587-98F4-2DB564CE612F}" srcOrd="0" destOrd="0" presId="urn:microsoft.com/office/officeart/2018/2/layout/IconVerticalSolidList"/>
    <dgm:cxn modelId="{632C4D72-91EC-4380-A5F8-F447C0B28A30}" srcId="{786220CD-89F3-447C-B781-A35B68BFCC02}" destId="{D4F50DFD-4E37-42EA-B8B3-4ADD1F4D6800}" srcOrd="1" destOrd="0" parTransId="{33628214-7394-4801-B11F-2E4F5BFBA3D8}" sibTransId="{9CB7E034-0944-489D-B172-2E93EE586482}"/>
    <dgm:cxn modelId="{09D2C178-33C2-4B35-B722-97CA6C9C4150}" srcId="{786220CD-89F3-447C-B781-A35B68BFCC02}" destId="{908420C8-BF4D-4EA7-B193-1792458A239F}" srcOrd="0" destOrd="0" parTransId="{BCE6A3E0-E15F-43D2-98C5-A325E83EF29A}" sibTransId="{4BBBA2AB-CFA8-489D-959D-E70627056769}"/>
    <dgm:cxn modelId="{0434889D-6823-43E0-A08B-CDD83F5023F4}" type="presOf" srcId="{D4F50DFD-4E37-42EA-B8B3-4ADD1F4D6800}" destId="{481D2F06-4003-4F5A-9B32-8EE46734CB53}" srcOrd="0" destOrd="0" presId="urn:microsoft.com/office/officeart/2018/2/layout/IconVerticalSolidList"/>
    <dgm:cxn modelId="{4649339F-E725-44BB-A77E-8CE42A531803}" type="presOf" srcId="{F811D8C9-64E9-473D-85A8-A9C9D0D53FD4}" destId="{4AB31D26-B726-4C38-BC78-BDED6966797D}" srcOrd="0" destOrd="0" presId="urn:microsoft.com/office/officeart/2018/2/layout/IconVerticalSolidList"/>
    <dgm:cxn modelId="{ACBC53A4-F1D4-4F50-8140-C6ACF1667C40}" srcId="{786220CD-89F3-447C-B781-A35B68BFCC02}" destId="{AD433976-51B5-4180-B0DB-0743F3CEAF30}" srcOrd="3" destOrd="0" parTransId="{FD70E5C7-7861-460C-AE72-C90501E49FBC}" sibTransId="{583AE63E-C969-4DE0-B0A1-FC1FC5E69671}"/>
    <dgm:cxn modelId="{980E4CF9-F521-4BD8-AC65-7AC2E0C69E93}" srcId="{786220CD-89F3-447C-B781-A35B68BFCC02}" destId="{F811D8C9-64E9-473D-85A8-A9C9D0D53FD4}" srcOrd="2" destOrd="0" parTransId="{9B1F2846-4888-4613-A488-6FF9B3183B2A}" sibTransId="{FE154D49-C9C9-461F-8584-B94EA55EFEA1}"/>
    <dgm:cxn modelId="{D2DE85F1-C5BC-479E-B6BA-A37E6BAB5150}" type="presParOf" srcId="{F6D4BD48-05D0-4AFA-8542-380A7FA53ED3}" destId="{144B3DA3-76E0-415C-83C9-2B9DA98A7EA7}" srcOrd="0" destOrd="0" presId="urn:microsoft.com/office/officeart/2018/2/layout/IconVerticalSolidList"/>
    <dgm:cxn modelId="{F5D25389-AABF-470C-BF18-B55D6BDBD966}" type="presParOf" srcId="{144B3DA3-76E0-415C-83C9-2B9DA98A7EA7}" destId="{340C7FFD-A9AF-4776-B452-B9FA4626A48E}" srcOrd="0" destOrd="0" presId="urn:microsoft.com/office/officeart/2018/2/layout/IconVerticalSolidList"/>
    <dgm:cxn modelId="{D692A82F-E1C3-4190-B9ED-BA9B6D75EFF7}" type="presParOf" srcId="{144B3DA3-76E0-415C-83C9-2B9DA98A7EA7}" destId="{E5467D7F-E441-435B-8D49-A312F178BCD1}" srcOrd="1" destOrd="0" presId="urn:microsoft.com/office/officeart/2018/2/layout/IconVerticalSolidList"/>
    <dgm:cxn modelId="{F96AEF1A-E684-45C9-AFA2-0F07B68A1072}" type="presParOf" srcId="{144B3DA3-76E0-415C-83C9-2B9DA98A7EA7}" destId="{6A1BE352-4418-44FD-B8A5-08D2D3397B9D}" srcOrd="2" destOrd="0" presId="urn:microsoft.com/office/officeart/2018/2/layout/IconVerticalSolidList"/>
    <dgm:cxn modelId="{ED666E23-F4AC-4F47-A303-AA8D578547BA}" type="presParOf" srcId="{144B3DA3-76E0-415C-83C9-2B9DA98A7EA7}" destId="{42DDBC4D-9C7A-46EC-973B-7FDFB9A90C42}" srcOrd="3" destOrd="0" presId="urn:microsoft.com/office/officeart/2018/2/layout/IconVerticalSolidList"/>
    <dgm:cxn modelId="{DEBA0366-5BC8-43D9-AE35-1FE2127714F4}" type="presParOf" srcId="{F6D4BD48-05D0-4AFA-8542-380A7FA53ED3}" destId="{0A135DD2-7115-4C0B-9995-9A0C573CB83C}" srcOrd="1" destOrd="0" presId="urn:microsoft.com/office/officeart/2018/2/layout/IconVerticalSolidList"/>
    <dgm:cxn modelId="{290387A1-86A1-46B9-8EA5-6FCBECAC9842}" type="presParOf" srcId="{F6D4BD48-05D0-4AFA-8542-380A7FA53ED3}" destId="{C26BB07D-52A9-49B5-88DC-F123B70B0434}" srcOrd="2" destOrd="0" presId="urn:microsoft.com/office/officeart/2018/2/layout/IconVerticalSolidList"/>
    <dgm:cxn modelId="{E5F2E0DE-7E9D-41AD-9FDC-0A49E25D3194}" type="presParOf" srcId="{C26BB07D-52A9-49B5-88DC-F123B70B0434}" destId="{FFDE71BB-7B89-41E8-9641-17FABD20B0AB}" srcOrd="0" destOrd="0" presId="urn:microsoft.com/office/officeart/2018/2/layout/IconVerticalSolidList"/>
    <dgm:cxn modelId="{1A49D8FF-B30E-45A6-B545-1557A22E4126}" type="presParOf" srcId="{C26BB07D-52A9-49B5-88DC-F123B70B0434}" destId="{33319A82-3AD3-4366-BABE-25CBB044F347}" srcOrd="1" destOrd="0" presId="urn:microsoft.com/office/officeart/2018/2/layout/IconVerticalSolidList"/>
    <dgm:cxn modelId="{A861D0C6-7697-4FFA-A2ED-6DD0C0CC4A14}" type="presParOf" srcId="{C26BB07D-52A9-49B5-88DC-F123B70B0434}" destId="{D3979784-D5D7-4798-9E74-500367A8F058}" srcOrd="2" destOrd="0" presId="urn:microsoft.com/office/officeart/2018/2/layout/IconVerticalSolidList"/>
    <dgm:cxn modelId="{DC56790E-4BA9-4945-BA8D-217DFA5561E6}" type="presParOf" srcId="{C26BB07D-52A9-49B5-88DC-F123B70B0434}" destId="{481D2F06-4003-4F5A-9B32-8EE46734CB53}" srcOrd="3" destOrd="0" presId="urn:microsoft.com/office/officeart/2018/2/layout/IconVerticalSolidList"/>
    <dgm:cxn modelId="{003A8BAF-8EAF-415B-89DD-CFF55ACCC978}" type="presParOf" srcId="{F6D4BD48-05D0-4AFA-8542-380A7FA53ED3}" destId="{440F0DE3-5F6C-4950-B0E2-3644694B0EC4}" srcOrd="3" destOrd="0" presId="urn:microsoft.com/office/officeart/2018/2/layout/IconVerticalSolidList"/>
    <dgm:cxn modelId="{DF8FC9A6-1452-45ED-98A2-F5B5F9E94916}" type="presParOf" srcId="{F6D4BD48-05D0-4AFA-8542-380A7FA53ED3}" destId="{9209BC69-0E65-40A1-A14D-35189E0C3D88}" srcOrd="4" destOrd="0" presId="urn:microsoft.com/office/officeart/2018/2/layout/IconVerticalSolidList"/>
    <dgm:cxn modelId="{CA6C9376-0338-41A8-B5EC-CCCB6D7AFB65}" type="presParOf" srcId="{9209BC69-0E65-40A1-A14D-35189E0C3D88}" destId="{00B5FD21-F71C-441F-B0B3-798A15A4BF1E}" srcOrd="0" destOrd="0" presId="urn:microsoft.com/office/officeart/2018/2/layout/IconVerticalSolidList"/>
    <dgm:cxn modelId="{48B2CAD6-C0F1-4ACB-8B3F-B8A102F18378}" type="presParOf" srcId="{9209BC69-0E65-40A1-A14D-35189E0C3D88}" destId="{19B4B33F-215B-4FD2-AAAD-D4119BD50602}" srcOrd="1" destOrd="0" presId="urn:microsoft.com/office/officeart/2018/2/layout/IconVerticalSolidList"/>
    <dgm:cxn modelId="{2E1C542A-3C15-4426-A734-02911E404EE8}" type="presParOf" srcId="{9209BC69-0E65-40A1-A14D-35189E0C3D88}" destId="{51D1B4FB-C09C-41DD-80D0-6D8F1599E092}" srcOrd="2" destOrd="0" presId="urn:microsoft.com/office/officeart/2018/2/layout/IconVerticalSolidList"/>
    <dgm:cxn modelId="{B5E412CF-8142-4BE9-8ACD-5BD1EFD041DB}" type="presParOf" srcId="{9209BC69-0E65-40A1-A14D-35189E0C3D88}" destId="{4AB31D26-B726-4C38-BC78-BDED6966797D}" srcOrd="3" destOrd="0" presId="urn:microsoft.com/office/officeart/2018/2/layout/IconVerticalSolidList"/>
    <dgm:cxn modelId="{36BB3E66-288B-4FB6-9F74-EE61F71FB9D6}" type="presParOf" srcId="{F6D4BD48-05D0-4AFA-8542-380A7FA53ED3}" destId="{037D2B0F-3737-4FCB-8052-59DBB25F5EBB}" srcOrd="5" destOrd="0" presId="urn:microsoft.com/office/officeart/2018/2/layout/IconVerticalSolidList"/>
    <dgm:cxn modelId="{EA62B179-C893-4CE9-B89F-DBB6EBA55A8C}" type="presParOf" srcId="{F6D4BD48-05D0-4AFA-8542-380A7FA53ED3}" destId="{5D45FB51-E4DD-4505-B64D-513B0AD7F93E}" srcOrd="6" destOrd="0" presId="urn:microsoft.com/office/officeart/2018/2/layout/IconVerticalSolidList"/>
    <dgm:cxn modelId="{16B61236-0FCB-4951-B4D4-B1DCA9E8C6DB}" type="presParOf" srcId="{5D45FB51-E4DD-4505-B64D-513B0AD7F93E}" destId="{A4B7BB81-EFB5-4795-89CF-7C0F3E252956}" srcOrd="0" destOrd="0" presId="urn:microsoft.com/office/officeart/2018/2/layout/IconVerticalSolidList"/>
    <dgm:cxn modelId="{84B14E0C-E24E-427B-80A4-03B31E9B5E5A}" type="presParOf" srcId="{5D45FB51-E4DD-4505-B64D-513B0AD7F93E}" destId="{1249A995-C953-4E88-B999-473AA34A6C5D}" srcOrd="1" destOrd="0" presId="urn:microsoft.com/office/officeart/2018/2/layout/IconVerticalSolidList"/>
    <dgm:cxn modelId="{A9C11E0D-A2E3-4D45-A667-3716ED0FD1C6}" type="presParOf" srcId="{5D45FB51-E4DD-4505-B64D-513B0AD7F93E}" destId="{A25B7EC1-C31D-4FB8-A764-98B92F6CB867}" srcOrd="2" destOrd="0" presId="urn:microsoft.com/office/officeart/2018/2/layout/IconVerticalSolidList"/>
    <dgm:cxn modelId="{361567E4-CB50-4F49-9F17-949EFC9E59C4}" type="presParOf" srcId="{5D45FB51-E4DD-4505-B64D-513B0AD7F93E}" destId="{730F4D23-FE3A-4587-98F4-2DB564CE61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F0853-E0EA-4CE2-99DD-CCE128BC84C5}">
      <dsp:nvSpPr>
        <dsp:cNvPr id="0" name=""/>
        <dsp:cNvSpPr/>
      </dsp:nvSpPr>
      <dsp:spPr>
        <a:xfrm>
          <a:off x="344521" y="148914"/>
          <a:ext cx="1077626" cy="1077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8C59-3514-4DFF-A885-0F9B7984BB21}">
      <dsp:nvSpPr>
        <dsp:cNvPr id="0" name=""/>
        <dsp:cNvSpPr/>
      </dsp:nvSpPr>
      <dsp:spPr>
        <a:xfrm>
          <a:off x="574179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9BE3C-B3BE-4E8B-9B5D-76462E0187F3}">
      <dsp:nvSpPr>
        <dsp:cNvPr id="0" name=""/>
        <dsp:cNvSpPr/>
      </dsp:nvSpPr>
      <dsp:spPr>
        <a:xfrm>
          <a:off x="34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When does summer school start? </a:t>
          </a:r>
        </a:p>
      </dsp:txBody>
      <dsp:txXfrm>
        <a:off x="34" y="1562196"/>
        <a:ext cx="1766601" cy="706640"/>
      </dsp:txXfrm>
    </dsp:sp>
    <dsp:sp modelId="{22C43470-9962-423E-9BE4-B6F7663207C3}">
      <dsp:nvSpPr>
        <dsp:cNvPr id="0" name=""/>
        <dsp:cNvSpPr/>
      </dsp:nvSpPr>
      <dsp:spPr>
        <a:xfrm>
          <a:off x="2420278" y="148914"/>
          <a:ext cx="1077626" cy="1077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17495-66D7-46CD-9182-06D47D8441E6}">
      <dsp:nvSpPr>
        <dsp:cNvPr id="0" name=""/>
        <dsp:cNvSpPr/>
      </dsp:nvSpPr>
      <dsp:spPr>
        <a:xfrm>
          <a:off x="2649936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7911A-EFF6-45F4-9CE4-C24A7EC96FB2}">
      <dsp:nvSpPr>
        <dsp:cNvPr id="0" name=""/>
        <dsp:cNvSpPr/>
      </dsp:nvSpPr>
      <dsp:spPr>
        <a:xfrm>
          <a:off x="2075791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Monday, June 3</a:t>
          </a:r>
          <a:r>
            <a:rPr lang="en-US" sz="1100" kern="1200" baseline="30000"/>
            <a:t>rd</a:t>
          </a:r>
          <a:r>
            <a:rPr lang="en-US" sz="1100" kern="1200"/>
            <a:t> to Thursday, June 28</a:t>
          </a:r>
          <a:r>
            <a:rPr lang="en-US" sz="1100" kern="1200" baseline="30000"/>
            <a:t>th</a:t>
          </a:r>
          <a:r>
            <a:rPr lang="en-US" sz="1100" kern="1200"/>
            <a:t> </a:t>
          </a:r>
        </a:p>
      </dsp:txBody>
      <dsp:txXfrm>
        <a:off x="2075791" y="1562196"/>
        <a:ext cx="1766601" cy="706640"/>
      </dsp:txXfrm>
    </dsp:sp>
    <dsp:sp modelId="{C35BBEB9-C5AB-4397-8DBB-FD02B3EE7538}">
      <dsp:nvSpPr>
        <dsp:cNvPr id="0" name=""/>
        <dsp:cNvSpPr/>
      </dsp:nvSpPr>
      <dsp:spPr>
        <a:xfrm>
          <a:off x="4496035" y="148914"/>
          <a:ext cx="1077626" cy="1077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67A18-2FE7-43CA-8A90-BF9A4C07C028}">
      <dsp:nvSpPr>
        <dsp:cNvPr id="0" name=""/>
        <dsp:cNvSpPr/>
      </dsp:nvSpPr>
      <dsp:spPr>
        <a:xfrm>
          <a:off x="4725693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3332-D741-4DB3-9581-EFB930DAF61A}">
      <dsp:nvSpPr>
        <dsp:cNvPr id="0" name=""/>
        <dsp:cNvSpPr/>
      </dsp:nvSpPr>
      <dsp:spPr>
        <a:xfrm>
          <a:off x="4151548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You can take anywhere from one to four classes. Classes are 85 minutes each</a:t>
          </a:r>
        </a:p>
      </dsp:txBody>
      <dsp:txXfrm>
        <a:off x="4151548" y="1562196"/>
        <a:ext cx="1766601" cy="706640"/>
      </dsp:txXfrm>
    </dsp:sp>
    <dsp:sp modelId="{3A936C81-D2EB-46EA-9E4E-10D61710AC7A}">
      <dsp:nvSpPr>
        <dsp:cNvPr id="0" name=""/>
        <dsp:cNvSpPr/>
      </dsp:nvSpPr>
      <dsp:spPr>
        <a:xfrm>
          <a:off x="1382400" y="2710487"/>
          <a:ext cx="1077626" cy="10776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443C1-8C33-484A-B447-B9C9E6511689}">
      <dsp:nvSpPr>
        <dsp:cNvPr id="0" name=""/>
        <dsp:cNvSpPr/>
      </dsp:nvSpPr>
      <dsp:spPr>
        <a:xfrm>
          <a:off x="1612058" y="2940145"/>
          <a:ext cx="618310" cy="6183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C44CE-E033-427A-B95E-8F67BD6226C1}">
      <dsp:nvSpPr>
        <dsp:cNvPr id="0" name=""/>
        <dsp:cNvSpPr/>
      </dsp:nvSpPr>
      <dsp:spPr>
        <a:xfrm>
          <a:off x="1037912" y="4123768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you attend four classes, classes are from 8:00-2:00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Summer school is free!</a:t>
          </a:r>
        </a:p>
      </dsp:txBody>
      <dsp:txXfrm>
        <a:off x="1037912" y="4123768"/>
        <a:ext cx="1766601" cy="706640"/>
      </dsp:txXfrm>
    </dsp:sp>
    <dsp:sp modelId="{F7D367D3-819E-4A45-BAC8-2AFAEE068B8B}">
      <dsp:nvSpPr>
        <dsp:cNvPr id="0" name=""/>
        <dsp:cNvSpPr/>
      </dsp:nvSpPr>
      <dsp:spPr>
        <a:xfrm>
          <a:off x="3458156" y="2710487"/>
          <a:ext cx="1077626" cy="1077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E8B13-D202-4A7E-9A48-3451108E95D9}">
      <dsp:nvSpPr>
        <dsp:cNvPr id="0" name=""/>
        <dsp:cNvSpPr/>
      </dsp:nvSpPr>
      <dsp:spPr>
        <a:xfrm>
          <a:off x="3687815" y="2940145"/>
          <a:ext cx="618310" cy="6183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E386-C94C-4A90-ABDC-B8B8A52FEF22}">
      <dsp:nvSpPr>
        <dsp:cNvPr id="0" name=""/>
        <dsp:cNvSpPr/>
      </dsp:nvSpPr>
      <dsp:spPr>
        <a:xfrm>
          <a:off x="3113669" y="4123768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Sign ups begin Monday, April 8</a:t>
          </a:r>
          <a:r>
            <a:rPr lang="en-US" sz="1100" kern="1200" baseline="30000"/>
            <a:t>th</a:t>
          </a:r>
          <a:r>
            <a:rPr lang="en-US" sz="1100" kern="1200"/>
            <a:t> </a:t>
          </a:r>
        </a:p>
      </dsp:txBody>
      <dsp:txXfrm>
        <a:off x="3113669" y="4123768"/>
        <a:ext cx="1766601" cy="70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C7FFD-A9AF-4776-B452-B9FA4626A48E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67D7F-E441-435B-8D49-A312F178BCD1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DBC4D-9C7A-46EC-973B-7FDFB9A90C42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into summer service at Grangercounselingcenter.com</a:t>
          </a:r>
        </a:p>
      </dsp:txBody>
      <dsp:txXfrm>
        <a:off x="1339618" y="2288"/>
        <a:ext cx="5024605" cy="1159843"/>
      </dsp:txXfrm>
    </dsp:sp>
    <dsp:sp modelId="{FFDE71BB-7B89-41E8-9641-17FABD20B0AB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19A82-3AD3-4366-BABE-25CBB044F347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D2F06-4003-4F5A-9B32-8EE46734CB53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 to extracurricular activities and look for volunteer opportunities</a:t>
          </a:r>
        </a:p>
      </dsp:txBody>
      <dsp:txXfrm>
        <a:off x="1339618" y="1452092"/>
        <a:ext cx="5024605" cy="1159843"/>
      </dsp:txXfrm>
    </dsp:sp>
    <dsp:sp modelId="{00B5FD21-F71C-441F-B0B3-798A15A4BF1E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B33F-215B-4FD2-AAAD-D4119BD50602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31D26-B726-4C38-BC78-BDED6966797D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 volunteer? Volunteer work looks good on college applications, scholarships, and makes you feel good</a:t>
          </a:r>
        </a:p>
      </dsp:txBody>
      <dsp:txXfrm>
        <a:off x="1339618" y="2901896"/>
        <a:ext cx="5024605" cy="1159843"/>
      </dsp:txXfrm>
    </dsp:sp>
    <dsp:sp modelId="{A4B7BB81-EFB5-4795-89CF-7C0F3E252956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9A995-C953-4E88-B999-473AA34A6C5D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4D23-FE3A-4587-98F4-2DB564CE612F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Volunteer work can also earn you high school credit 45 hours give you .25 elective credits</a:t>
          </a:r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417A-F618-91BD-C950-A6954293A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35F40-D746-EB87-483E-CD42CA69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259D-6F3E-AE9B-2A29-C03F0568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2F8E8-AB48-A63A-E35C-B8E71829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D3C9-9D7C-D0A0-2680-F0A9ABC1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2DCD-D280-17D9-55BB-9F445469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50783-90E3-204C-2DC0-1FDEB5A22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898D-0C85-366B-DE5C-40226A00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F85B-66B1-D97E-C8B9-7D7B6F4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C1B1-0EE7-E3B2-C14E-1B25FBE4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8141A-E23D-9DC5-6007-DFEC842AF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471CB-02FB-1F95-BE66-FCDDCEC5D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AD2A-29D4-51DD-800B-5C572B12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CE6B-F39F-FF6D-E8D6-4BB0CF1B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1EBC-FD08-0E57-DE57-8285DB0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6158-2327-CE63-EF94-56BD1465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6219-9538-4417-806B-4B710D76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82338-950A-CE92-EB4F-2F060598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F1DF-B91E-A195-62D9-5AC56E69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40E5-449C-9C2C-6DFC-DDEB8736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F45A-3D85-7416-91B5-E0E9AF00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35D4-A283-2AF6-55F2-8E752563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384CC-7CAB-E3F2-BC32-6E74291C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051E-C828-33EE-BCAD-7612B16F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1B09-A528-08C9-7C96-5F9EF735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886F-C4D7-3219-73CF-7BA85E4C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A0FB-926E-3AE2-731F-8DDF989BE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29E65-E05C-8BC1-92F8-FBF8489D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7C75-9D16-F6CA-4731-87CBFC08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8D84-8A8A-E004-86E0-2C06D692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118-56A7-B031-460B-D9FE6EDC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52D6-6045-1676-DA5C-00350F72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D5A6-87B7-BFB2-7166-B1428654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C2B26-D93D-E44C-E043-9B319FBDE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E00C6-715A-1D10-2EA4-D28FEBF3E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49C5E-6AFA-AD43-C4EE-AE956F66A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79001-0607-73E0-A1E3-00389F1F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043DF-8AB9-BB0C-D13E-C467A99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8867C-DC64-8F29-A5F7-B14D4419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F046-F3C8-175D-FC09-1EC3A09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3148A-F548-1620-3D4C-4B3C5195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CA9F4-0B47-2BFA-3C6F-6319E89C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1E80-8F28-8B6E-E330-E352CE0D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0901-C681-77BB-3295-66BE909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52297-7B38-5ADA-9547-38ADFFA1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D4D38-7044-0320-1354-49E95BF8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EE37-2D9B-A67C-110A-3C77530A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D6B7-48D9-98C4-6736-3647FCD2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C075-1697-13C0-8835-91A19C96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2535-EC16-0330-6B6F-2C1037DF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546C2-4BB7-0AFF-7442-0EF7E4E5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C08D7-9256-D17E-9427-BE2B5916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4AEA-98FA-9840-DB76-C3A2941B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0F487-966C-A046-EF71-339EA3AD2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A0C98-A496-DA9C-5BC6-F454F884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8B3FB-7C84-8EA1-4A67-2AD968AE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13A99-DCB7-D124-7416-C8D1886F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057A9-D3A2-3D92-53B1-A75B4817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70AFA-EA23-CB65-D207-F3A1FD93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BEDFC-D434-A635-4BC4-65BC960F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C2F15-A52C-D437-2B29-C1B2400EF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B715-9BC9-4769-8CF5-26A2E2B8519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73B9-8032-D543-B19D-6D129A71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363D-813F-963B-9768-265C8F369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Grangerctesurvey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Fireworks">
            <a:extLst>
              <a:ext uri="{FF2B5EF4-FFF2-40B4-BE49-F238E27FC236}">
                <a16:creationId xmlns:a16="http://schemas.microsoft.com/office/drawing/2014/main" id="{4EE7FBAF-168E-7BD9-ED00-B6BDAEF2F1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8745-331F-A1A0-170B-86B2723A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Let’s Get Ready for the End of the Year!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1F3BF-80F7-9298-C36C-6E9F1FBB1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Junior 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Quarter Presentation 2024</a:t>
            </a:r>
          </a:p>
        </p:txBody>
      </p:sp>
    </p:spTree>
    <p:extLst>
      <p:ext uri="{BB962C8B-B14F-4D97-AF65-F5344CB8AC3E}">
        <p14:creationId xmlns:p14="http://schemas.microsoft.com/office/powerpoint/2010/main" val="30759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se up image of hands applauding">
            <a:extLst>
              <a:ext uri="{FF2B5EF4-FFF2-40B4-BE49-F238E27FC236}">
                <a16:creationId xmlns:a16="http://schemas.microsoft.com/office/drawing/2014/main" id="{D1F427A5-8535-92E3-4C1C-9C4194B67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618CA-E82F-A0BF-9B98-998CA0F1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/>
              <a:t>Show the counselor you have finished the survey and get a cool mindfulness calming strip.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1487D1-328B-1FE7-A280-DA9612BB1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0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F9F3-739C-6A4A-998D-E2B65F5A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you looking forward to as this school year ends and summer begins?</a:t>
            </a:r>
          </a:p>
        </p:txBody>
      </p:sp>
    </p:spTree>
    <p:extLst>
      <p:ext uri="{BB962C8B-B14F-4D97-AF65-F5344CB8AC3E}">
        <p14:creationId xmlns:p14="http://schemas.microsoft.com/office/powerpoint/2010/main" val="428764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9636-B407-5A26-A2D2-DBF4EA05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And remember, </a:t>
            </a:r>
            <a:br>
              <a:rPr lang="en-US" dirty="0"/>
            </a:br>
            <a:r>
              <a:rPr lang="en-US" dirty="0"/>
              <a:t>your Granger Family Loves You! </a:t>
            </a:r>
            <a:br>
              <a:rPr lang="en-US" dirty="0"/>
            </a:br>
            <a:r>
              <a:rPr lang="en-US" dirty="0"/>
              <a:t>We will see you back here on August 12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A8F71C-46C8-9504-B64C-A5C1D7770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11" y="1782147"/>
            <a:ext cx="7358841" cy="48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EE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B33B20-FA1A-D993-0872-9F35D65F0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" r="1" b="1"/>
          <a:stretch/>
        </p:blipFill>
        <p:spPr>
          <a:xfrm>
            <a:off x="4747306" y="653615"/>
            <a:ext cx="6701945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610318-9D29-2CE4-5F40-29A8CF76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3761709" cy="301887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But first, let’s talk credits,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summer school and service!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E6B4C4-2914-21E6-CB4B-3E211F7C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3761709" cy="2229172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3009-1D1E-987F-7F00-A5D5A08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Junior you should have between 19.25 &amp; 22 credits to be on track for graduation</a:t>
            </a:r>
            <a:br>
              <a:rPr lang="en-US" sz="6600" dirty="0"/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5146C-9FDE-80AE-A1EC-58E63CA88738}"/>
              </a:ext>
            </a:extLst>
          </p:cNvPr>
          <p:cNvSpPr>
            <a:spLocks/>
          </p:cNvSpPr>
          <p:nvPr/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523661-14CD-208B-7CBF-80096CACE59C}"/>
              </a:ext>
            </a:extLst>
          </p:cNvPr>
          <p:cNvSpPr>
            <a:spLocks/>
          </p:cNvSpPr>
          <p:nvPr/>
        </p:nvSpPr>
        <p:spPr>
          <a:xfrm>
            <a:off x="5407705" y="1549255"/>
            <a:ext cx="2366070" cy="340019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8640">
              <a:spcAft>
                <a:spcPts val="600"/>
              </a:spcAft>
            </a:pPr>
            <a:endParaRPr lang="en-US" sz="4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717F652-36B8-4DDF-E71A-858CDA0BD8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01" y="1825625"/>
            <a:ext cx="33623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24B124E-43AE-CD45-2546-E11D3D41C9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89" y="1825625"/>
            <a:ext cx="33623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3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3CE4F-5ABC-CC08-BA5C-910299AA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dirty="0"/>
              <a:t>You can attend Summer School to Recover Credits or Get Ahead!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648BB93-EF76-4C5D-D7B8-3B8C8A82E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8374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3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A6D86-13AF-1F4B-95A6-9E7D6DB1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summer classes can I take?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7544E1C-1B7F-25D7-735A-78747D4BC5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4344901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D7FF3-8538-5637-B2D2-DFAF46119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0E190-3319-0039-2EDC-FD540215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6" y="1825625"/>
            <a:ext cx="4517362" cy="44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AA1DA-5891-8960-6B4F-8D639AF1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2800"/>
              <a:t>You can also take Summer School through Granite Online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82A2-4147-3D6F-B2E5-45E6BE6D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1400" b="0" i="0">
                <a:effectLst/>
              </a:rPr>
              <a:t>See your counselor about taking </a:t>
            </a:r>
            <a:r>
              <a:rPr lang="en-US" sz="1400"/>
              <a:t>classes </a:t>
            </a:r>
            <a:r>
              <a:rPr lang="en-US" sz="1400" b="0" i="0">
                <a:effectLst/>
              </a:rPr>
              <a:t>online​ - Registration begins May 1-16</a:t>
            </a:r>
          </a:p>
          <a:p>
            <a:pPr fontAlgn="base"/>
            <a:r>
              <a:rPr lang="en-US" sz="1400" b="0" i="0">
                <a:effectLst/>
              </a:rPr>
              <a:t>Go online to fill out a parent consent form beginning April 15</a:t>
            </a:r>
          </a:p>
          <a:p>
            <a:pPr fontAlgn="base"/>
            <a:r>
              <a:rPr lang="en-US" sz="1400" b="0" i="0">
                <a:effectLst/>
              </a:rPr>
              <a:t>Each class is worth .50 credit</a:t>
            </a:r>
          </a:p>
          <a:p>
            <a:pPr fontAlgn="base"/>
            <a:r>
              <a:rPr lang="en-US" sz="1400" b="0" i="0">
                <a:effectLst/>
              </a:rPr>
              <a:t>​Students may only take one class through Granite Online during summer but some exceptions may be made to take two</a:t>
            </a:r>
          </a:p>
          <a:p>
            <a:pPr fontAlgn="base"/>
            <a:r>
              <a:rPr lang="en-US" sz="1400" b="0" i="0">
                <a:effectLst/>
              </a:rPr>
              <a:t>​Classes are $60. Fee waiver is accepted</a:t>
            </a:r>
          </a:p>
          <a:p>
            <a:pPr fontAlgn="base"/>
            <a:r>
              <a:rPr lang="en-US" sz="1400" b="0" i="0">
                <a:effectLst/>
              </a:rPr>
              <a:t>Drivers Ed Online is $185. You must have your permit​</a:t>
            </a:r>
          </a:p>
          <a:p>
            <a:pPr fontAlgn="base"/>
            <a:r>
              <a:rPr lang="en-US" sz="1400" b="0" i="0">
                <a:effectLst/>
              </a:rPr>
              <a:t>Classes start May 30</a:t>
            </a:r>
            <a:r>
              <a:rPr lang="en-US" sz="1400" b="0" i="0" baseline="30000">
                <a:effectLst/>
              </a:rPr>
              <a:t>th</a:t>
            </a:r>
            <a:r>
              <a:rPr lang="en-US" sz="1400" b="0" i="0">
                <a:effectLst/>
              </a:rPr>
              <a:t> and must be completed by July 23rd</a:t>
            </a:r>
          </a:p>
          <a:p>
            <a:pPr fontAlgn="base"/>
            <a:r>
              <a:rPr lang="en-US" sz="1400" b="0" i="0">
                <a:effectLst/>
              </a:rPr>
              <a:t>Each course is approximately 60 hours​</a:t>
            </a:r>
          </a:p>
          <a:p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ADD5D-B51D-58A6-312D-4C0CF29B8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5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A413E9-CCB9-5B7E-9633-DEC398C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this the Summer of 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6D5EA-EFF7-3738-5A53-7FB3E21F6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322" y="625684"/>
            <a:ext cx="4718903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DB3B2-9A5F-6089-68C5-96810E57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Summer is a good time to help 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4AE6D-AFA6-5EEA-D87E-9CAF424CC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7268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85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9038A55-7191-8F74-8708-B796BEEC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5" b="6795"/>
          <a:stretch/>
        </p:blipFill>
        <p:spPr>
          <a:xfrm>
            <a:off x="642938" y="927100"/>
            <a:ext cx="7027863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EEC8F-CBD1-6F2C-5C19-0DFAD6E21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13" y="927100"/>
            <a:ext cx="3802063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25012-0D61-C297-1772-F779B624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complete the CTE survey 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@ 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https://tinyurl.com/Grangerctesurvey24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code is </a:t>
            </a: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Z51EZ1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911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360</Words>
  <Application>Microsoft Office PowerPoint</Application>
  <PresentationFormat>Widescreen</PresentationFormat>
  <Paragraphs>31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Let’s Get Ready for the End of the Year!</vt:lpstr>
      <vt:lpstr>But first, let’s talk credits,  summer school and service!</vt:lpstr>
      <vt:lpstr>As a Junior you should have between 19.25 &amp; 22 credits to be on track for graduation    </vt:lpstr>
      <vt:lpstr>You can attend Summer School to Recover Credits or Get Ahead!</vt:lpstr>
      <vt:lpstr>What summer classes can I take? </vt:lpstr>
      <vt:lpstr>You can also take Summer School through Granite Online</vt:lpstr>
      <vt:lpstr>Make this the Summer of Service</vt:lpstr>
      <vt:lpstr>Summer is a good time to help out</vt:lpstr>
      <vt:lpstr>Please complete the CTE survey @  https://tinyurl.com/Grangerctesurvey24 The code is Z51EZ1</vt:lpstr>
      <vt:lpstr>Show the counselor you have finished the survey and get a cool mindfulness calming strip. </vt:lpstr>
      <vt:lpstr>What are you looking forward to as this school year ends and summer begins?</vt:lpstr>
      <vt:lpstr>And remember,  your Granger Family Loves You!  We will see you back here on August 12th!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Ready for the End of the Year!</dc:title>
  <dc:creator>Brandy Oliver</dc:creator>
  <cp:lastModifiedBy>Shena Switzer</cp:lastModifiedBy>
  <cp:revision>3</cp:revision>
  <dcterms:created xsi:type="dcterms:W3CDTF">2024-03-14T16:17:10Z</dcterms:created>
  <dcterms:modified xsi:type="dcterms:W3CDTF">2024-04-12T17:35:23Z</dcterms:modified>
</cp:coreProperties>
</file>