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9"/>
  </p:notes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99" r:id="rId19"/>
    <p:sldId id="300" r:id="rId20"/>
    <p:sldId id="301" r:id="rId21"/>
    <p:sldId id="302" r:id="rId22"/>
    <p:sldId id="276" r:id="rId23"/>
    <p:sldId id="277" r:id="rId24"/>
    <p:sldId id="278" r:id="rId25"/>
    <p:sldId id="279" r:id="rId26"/>
    <p:sldId id="280" r:id="rId27"/>
    <p:sldId id="281" r:id="rId28"/>
    <p:sldId id="282" r:id="rId29"/>
    <p:sldId id="283" r:id="rId30"/>
    <p:sldId id="285" r:id="rId31"/>
    <p:sldId id="284" r:id="rId32"/>
    <p:sldId id="286" r:id="rId33"/>
    <p:sldId id="296" r:id="rId34"/>
    <p:sldId id="287" r:id="rId35"/>
    <p:sldId id="288" r:id="rId36"/>
    <p:sldId id="289" r:id="rId37"/>
    <p:sldId id="290" r:id="rId38"/>
    <p:sldId id="303" r:id="rId39"/>
    <p:sldId id="304" r:id="rId40"/>
    <p:sldId id="305" r:id="rId41"/>
    <p:sldId id="306" r:id="rId42"/>
    <p:sldId id="307" r:id="rId43"/>
    <p:sldId id="308" r:id="rId44"/>
    <p:sldId id="309" r:id="rId45"/>
    <p:sldId id="291" r:id="rId46"/>
    <p:sldId id="292" r:id="rId47"/>
    <p:sldId id="295" r:id="rId48"/>
  </p:sldIdLst>
  <p:sldSz cx="9144000" cy="5143500" type="screen16x9"/>
  <p:notesSz cx="6858000" cy="9144000"/>
  <p:embeddedFontLst>
    <p:embeddedFont>
      <p:font typeface="Calibri" panose="020F0502020204030204" pitchFamily="34" charset="0"/>
      <p:regular r:id="rId50"/>
      <p:bold r:id="rId51"/>
      <p:italic r:id="rId52"/>
      <p:boldItalic r:id="rId53"/>
    </p:embeddedFont>
    <p:embeddedFont>
      <p:font typeface="Lato" panose="020F0502020204030203" pitchFamily="34" charset="0"/>
      <p:regular r:id="rId54"/>
      <p:bold r:id="rId55"/>
      <p:italic r:id="rId56"/>
      <p:boldItalic r:id="rId57"/>
    </p:embeddedFont>
    <p:embeddedFont>
      <p:font typeface="Playfair Display" panose="00000500000000000000" pitchFamily="2"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B70D46-16D6-4394-889E-2E81F74EB83C}" v="10" dt="2024-01-30T17:25:44.3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86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y Oliver" userId="49d1430d-a876-4d91-b6cf-1a5debb06190" providerId="ADAL" clId="{B1B70D46-16D6-4394-889E-2E81F74EB83C}"/>
    <pc:docChg chg="undo custSel addSld delSld modSld">
      <pc:chgData name="Brandy Oliver" userId="49d1430d-a876-4d91-b6cf-1a5debb06190" providerId="ADAL" clId="{B1B70D46-16D6-4394-889E-2E81F74EB83C}" dt="2024-02-05T14:13:14.457" v="724" actId="14100"/>
      <pc:docMkLst>
        <pc:docMk/>
      </pc:docMkLst>
      <pc:sldChg chg="modSp mod">
        <pc:chgData name="Brandy Oliver" userId="49d1430d-a876-4d91-b6cf-1a5debb06190" providerId="ADAL" clId="{B1B70D46-16D6-4394-889E-2E81F74EB83C}" dt="2024-01-22T17:47:29.853" v="1" actId="20577"/>
        <pc:sldMkLst>
          <pc:docMk/>
          <pc:sldMk cId="0" sldId="256"/>
        </pc:sldMkLst>
        <pc:spChg chg="mod">
          <ac:chgData name="Brandy Oliver" userId="49d1430d-a876-4d91-b6cf-1a5debb06190" providerId="ADAL" clId="{B1B70D46-16D6-4394-889E-2E81F74EB83C}" dt="2024-01-22T17:47:29.853" v="1" actId="20577"/>
          <ac:spMkLst>
            <pc:docMk/>
            <pc:sldMk cId="0" sldId="256"/>
            <ac:spMk id="60" creationId="{00000000-0000-0000-0000-000000000000}"/>
          </ac:spMkLst>
        </pc:spChg>
      </pc:sldChg>
      <pc:sldChg chg="del">
        <pc:chgData name="Brandy Oliver" userId="49d1430d-a876-4d91-b6cf-1a5debb06190" providerId="ADAL" clId="{B1B70D46-16D6-4394-889E-2E81F74EB83C}" dt="2024-01-30T17:05:07.161" v="30" actId="2696"/>
        <pc:sldMkLst>
          <pc:docMk/>
          <pc:sldMk cId="0" sldId="259"/>
        </pc:sldMkLst>
      </pc:sldChg>
      <pc:sldChg chg="del">
        <pc:chgData name="Brandy Oliver" userId="49d1430d-a876-4d91-b6cf-1a5debb06190" providerId="ADAL" clId="{B1B70D46-16D6-4394-889E-2E81F74EB83C}" dt="2024-01-30T17:05:10.903" v="31" actId="2696"/>
        <pc:sldMkLst>
          <pc:docMk/>
          <pc:sldMk cId="0" sldId="260"/>
        </pc:sldMkLst>
      </pc:sldChg>
      <pc:sldChg chg="modSp mod">
        <pc:chgData name="Brandy Oliver" userId="49d1430d-a876-4d91-b6cf-1a5debb06190" providerId="ADAL" clId="{B1B70D46-16D6-4394-889E-2E81F74EB83C}" dt="2024-01-30T17:46:27.768" v="177" actId="20577"/>
        <pc:sldMkLst>
          <pc:docMk/>
          <pc:sldMk cId="0" sldId="262"/>
        </pc:sldMkLst>
        <pc:spChg chg="mod">
          <ac:chgData name="Brandy Oliver" userId="49d1430d-a876-4d91-b6cf-1a5debb06190" providerId="ADAL" clId="{B1B70D46-16D6-4394-889E-2E81F74EB83C}" dt="2024-01-30T17:46:27.768" v="177" actId="20577"/>
          <ac:spMkLst>
            <pc:docMk/>
            <pc:sldMk cId="0" sldId="262"/>
            <ac:spMk id="98" creationId="{00000000-0000-0000-0000-000000000000}"/>
          </ac:spMkLst>
        </pc:spChg>
      </pc:sldChg>
      <pc:sldChg chg="modSp mod">
        <pc:chgData name="Brandy Oliver" userId="49d1430d-a876-4d91-b6cf-1a5debb06190" providerId="ADAL" clId="{B1B70D46-16D6-4394-889E-2E81F74EB83C}" dt="2024-01-22T17:47:41.699" v="3" actId="20577"/>
        <pc:sldMkLst>
          <pc:docMk/>
          <pc:sldMk cId="0" sldId="264"/>
        </pc:sldMkLst>
        <pc:spChg chg="mod">
          <ac:chgData name="Brandy Oliver" userId="49d1430d-a876-4d91-b6cf-1a5debb06190" providerId="ADAL" clId="{B1B70D46-16D6-4394-889E-2E81F74EB83C}" dt="2024-01-22T17:47:41.699" v="3" actId="20577"/>
          <ac:spMkLst>
            <pc:docMk/>
            <pc:sldMk cId="0" sldId="264"/>
            <ac:spMk id="111" creationId="{00000000-0000-0000-0000-000000000000}"/>
          </ac:spMkLst>
        </pc:spChg>
      </pc:sldChg>
      <pc:sldChg chg="addSp delSp modSp mod delAnim modAnim">
        <pc:chgData name="Brandy Oliver" userId="49d1430d-a876-4d91-b6cf-1a5debb06190" providerId="ADAL" clId="{B1B70D46-16D6-4394-889E-2E81F74EB83C}" dt="2024-01-22T17:50:48.061" v="6" actId="14100"/>
        <pc:sldMkLst>
          <pc:docMk/>
          <pc:sldMk cId="0" sldId="274"/>
        </pc:sldMkLst>
        <pc:picChg chg="del">
          <ac:chgData name="Brandy Oliver" userId="49d1430d-a876-4d91-b6cf-1a5debb06190" providerId="ADAL" clId="{B1B70D46-16D6-4394-889E-2E81F74EB83C}" dt="2024-01-22T17:49:21.839" v="4" actId="478"/>
          <ac:picMkLst>
            <pc:docMk/>
            <pc:sldMk cId="0" sldId="274"/>
            <ac:picMk id="2" creationId="{11AA46E3-9756-43A6-AB03-D91E98644427}"/>
          </ac:picMkLst>
        </pc:picChg>
        <pc:picChg chg="add mod">
          <ac:chgData name="Brandy Oliver" userId="49d1430d-a876-4d91-b6cf-1a5debb06190" providerId="ADAL" clId="{B1B70D46-16D6-4394-889E-2E81F74EB83C}" dt="2024-01-22T17:50:48.061" v="6" actId="14100"/>
          <ac:picMkLst>
            <pc:docMk/>
            <pc:sldMk cId="0" sldId="274"/>
            <ac:picMk id="3" creationId="{88EF77A9-FB35-D999-7A15-86B4494B8BFA}"/>
          </ac:picMkLst>
        </pc:picChg>
      </pc:sldChg>
      <pc:sldChg chg="addSp delSp modSp mod">
        <pc:chgData name="Brandy Oliver" userId="49d1430d-a876-4d91-b6cf-1a5debb06190" providerId="ADAL" clId="{B1B70D46-16D6-4394-889E-2E81F74EB83C}" dt="2024-01-22T17:53:04.547" v="9" actId="1076"/>
        <pc:sldMkLst>
          <pc:docMk/>
          <pc:sldMk cId="0" sldId="276"/>
        </pc:sldMkLst>
        <pc:picChg chg="add mod">
          <ac:chgData name="Brandy Oliver" userId="49d1430d-a876-4d91-b6cf-1a5debb06190" providerId="ADAL" clId="{B1B70D46-16D6-4394-889E-2E81F74EB83C}" dt="2024-01-22T17:53:04.547" v="9" actId="1076"/>
          <ac:picMkLst>
            <pc:docMk/>
            <pc:sldMk cId="0" sldId="276"/>
            <ac:picMk id="3" creationId="{E20F9B45-33BF-989E-168E-4B871040FA08}"/>
          </ac:picMkLst>
        </pc:picChg>
        <pc:picChg chg="del">
          <ac:chgData name="Brandy Oliver" userId="49d1430d-a876-4d91-b6cf-1a5debb06190" providerId="ADAL" clId="{B1B70D46-16D6-4394-889E-2E81F74EB83C}" dt="2024-01-22T17:50:54.940" v="7" actId="478"/>
          <ac:picMkLst>
            <pc:docMk/>
            <pc:sldMk cId="0" sldId="276"/>
            <ac:picMk id="4" creationId="{8C433117-C41E-A9F3-68CC-A5EC1BAFFABE}"/>
          </ac:picMkLst>
        </pc:picChg>
      </pc:sldChg>
      <pc:sldChg chg="addSp modSp mod">
        <pc:chgData name="Brandy Oliver" userId="49d1430d-a876-4d91-b6cf-1a5debb06190" providerId="ADAL" clId="{B1B70D46-16D6-4394-889E-2E81F74EB83C}" dt="2024-01-30T17:31:05.341" v="169" actId="1076"/>
        <pc:sldMkLst>
          <pc:docMk/>
          <pc:sldMk cId="0" sldId="284"/>
        </pc:sldMkLst>
        <pc:spChg chg="mod">
          <ac:chgData name="Brandy Oliver" userId="49d1430d-a876-4d91-b6cf-1a5debb06190" providerId="ADAL" clId="{B1B70D46-16D6-4394-889E-2E81F74EB83C}" dt="2024-01-22T17:57:40.805" v="29" actId="20577"/>
          <ac:spMkLst>
            <pc:docMk/>
            <pc:sldMk cId="0" sldId="284"/>
            <ac:spMk id="249" creationId="{00000000-0000-0000-0000-000000000000}"/>
          </ac:spMkLst>
        </pc:spChg>
        <pc:picChg chg="add mod">
          <ac:chgData name="Brandy Oliver" userId="49d1430d-a876-4d91-b6cf-1a5debb06190" providerId="ADAL" clId="{B1B70D46-16D6-4394-889E-2E81F74EB83C}" dt="2024-01-30T17:31:05.341" v="169" actId="1076"/>
          <ac:picMkLst>
            <pc:docMk/>
            <pc:sldMk cId="0" sldId="284"/>
            <ac:picMk id="3" creationId="{ACD6C4E9-AB79-21D1-99E9-A84DDFC3A88B}"/>
          </ac:picMkLst>
        </pc:picChg>
      </pc:sldChg>
      <pc:sldChg chg="addSp delSp modSp mod">
        <pc:chgData name="Brandy Oliver" userId="49d1430d-a876-4d91-b6cf-1a5debb06190" providerId="ADAL" clId="{B1B70D46-16D6-4394-889E-2E81F74EB83C}" dt="2024-01-30T20:56:06.872" v="187" actId="14100"/>
        <pc:sldMkLst>
          <pc:docMk/>
          <pc:sldMk cId="0" sldId="288"/>
        </pc:sldMkLst>
        <pc:picChg chg="add mod">
          <ac:chgData name="Brandy Oliver" userId="49d1430d-a876-4d91-b6cf-1a5debb06190" providerId="ADAL" clId="{B1B70D46-16D6-4394-889E-2E81F74EB83C}" dt="2024-01-30T20:56:06.872" v="187" actId="14100"/>
          <ac:picMkLst>
            <pc:docMk/>
            <pc:sldMk cId="0" sldId="288"/>
            <ac:picMk id="3" creationId="{B31791A0-757B-B6FB-430F-9270418FE85B}"/>
          </ac:picMkLst>
        </pc:picChg>
        <pc:picChg chg="del">
          <ac:chgData name="Brandy Oliver" userId="49d1430d-a876-4d91-b6cf-1a5debb06190" providerId="ADAL" clId="{B1B70D46-16D6-4394-889E-2E81F74EB83C}" dt="2024-01-30T19:47:01.090" v="183" actId="478"/>
          <ac:picMkLst>
            <pc:docMk/>
            <pc:sldMk cId="0" sldId="288"/>
            <ac:picMk id="4" creationId="{C38278B6-9F0C-09F4-5AFC-215AA37415C4}"/>
          </ac:picMkLst>
        </pc:picChg>
        <pc:picChg chg="del">
          <ac:chgData name="Brandy Oliver" userId="49d1430d-a876-4d91-b6cf-1a5debb06190" providerId="ADAL" clId="{B1B70D46-16D6-4394-889E-2E81F74EB83C}" dt="2024-01-30T19:47:03.058" v="184" actId="478"/>
          <ac:picMkLst>
            <pc:docMk/>
            <pc:sldMk cId="0" sldId="288"/>
            <ac:picMk id="6" creationId="{24754238-2414-0F7C-FAB0-105B4CD96184}"/>
          </ac:picMkLst>
        </pc:picChg>
      </pc:sldChg>
      <pc:sldChg chg="modSp mod">
        <pc:chgData name="Brandy Oliver" userId="49d1430d-a876-4d91-b6cf-1a5debb06190" providerId="ADAL" clId="{B1B70D46-16D6-4394-889E-2E81F74EB83C}" dt="2024-02-02T16:38:08.751" v="273" actId="20577"/>
        <pc:sldMkLst>
          <pc:docMk/>
          <pc:sldMk cId="0" sldId="290"/>
        </pc:sldMkLst>
        <pc:spChg chg="mod">
          <ac:chgData name="Brandy Oliver" userId="49d1430d-a876-4d91-b6cf-1a5debb06190" providerId="ADAL" clId="{B1B70D46-16D6-4394-889E-2E81F74EB83C}" dt="2024-02-02T16:38:08.751" v="273" actId="20577"/>
          <ac:spMkLst>
            <pc:docMk/>
            <pc:sldMk cId="0" sldId="290"/>
            <ac:spMk id="291" creationId="{00000000-0000-0000-0000-000000000000}"/>
          </ac:spMkLst>
        </pc:spChg>
      </pc:sldChg>
      <pc:sldChg chg="modSp mod">
        <pc:chgData name="Brandy Oliver" userId="49d1430d-a876-4d91-b6cf-1a5debb06190" providerId="ADAL" clId="{B1B70D46-16D6-4394-889E-2E81F74EB83C}" dt="2024-01-30T17:19:28.518" v="112" actId="20577"/>
        <pc:sldMkLst>
          <pc:docMk/>
          <pc:sldMk cId="0" sldId="292"/>
        </pc:sldMkLst>
        <pc:spChg chg="mod">
          <ac:chgData name="Brandy Oliver" userId="49d1430d-a876-4d91-b6cf-1a5debb06190" providerId="ADAL" clId="{B1B70D46-16D6-4394-889E-2E81F74EB83C}" dt="2024-01-30T17:19:28.518" v="112" actId="20577"/>
          <ac:spMkLst>
            <pc:docMk/>
            <pc:sldMk cId="0" sldId="292"/>
            <ac:spMk id="305" creationId="{00000000-0000-0000-0000-000000000000}"/>
          </ac:spMkLst>
        </pc:spChg>
      </pc:sldChg>
      <pc:sldChg chg="modSp del mod">
        <pc:chgData name="Brandy Oliver" userId="49d1430d-a876-4d91-b6cf-1a5debb06190" providerId="ADAL" clId="{B1B70D46-16D6-4394-889E-2E81F74EB83C}" dt="2024-01-30T19:46:37.458" v="182" actId="2696"/>
        <pc:sldMkLst>
          <pc:docMk/>
          <pc:sldMk cId="4027610053" sldId="298"/>
        </pc:sldMkLst>
        <pc:spChg chg="mod">
          <ac:chgData name="Brandy Oliver" userId="49d1430d-a876-4d91-b6cf-1a5debb06190" providerId="ADAL" clId="{B1B70D46-16D6-4394-889E-2E81F74EB83C}" dt="2024-01-22T17:53:24.529" v="10" actId="20577"/>
          <ac:spMkLst>
            <pc:docMk/>
            <pc:sldMk cId="4027610053" sldId="298"/>
            <ac:spMk id="2" creationId="{0D62C1F0-D841-344D-514C-4A25D135E7F7}"/>
          </ac:spMkLst>
        </pc:spChg>
      </pc:sldChg>
      <pc:sldChg chg="addSp modSp new mod">
        <pc:chgData name="Brandy Oliver" userId="49d1430d-a876-4d91-b6cf-1a5debb06190" providerId="ADAL" clId="{B1B70D46-16D6-4394-889E-2E81F74EB83C}" dt="2024-01-30T17:16:49.954" v="82" actId="14100"/>
        <pc:sldMkLst>
          <pc:docMk/>
          <pc:sldMk cId="2625174014" sldId="299"/>
        </pc:sldMkLst>
        <pc:spChg chg="mod">
          <ac:chgData name="Brandy Oliver" userId="49d1430d-a876-4d91-b6cf-1a5debb06190" providerId="ADAL" clId="{B1B70D46-16D6-4394-889E-2E81F74EB83C}" dt="2024-01-30T17:13:00.425" v="33"/>
          <ac:spMkLst>
            <pc:docMk/>
            <pc:sldMk cId="2625174014" sldId="299"/>
            <ac:spMk id="2" creationId="{8CC884B9-261C-A218-02BE-33A5C486E66C}"/>
          </ac:spMkLst>
        </pc:spChg>
        <pc:spChg chg="mod">
          <ac:chgData name="Brandy Oliver" userId="49d1430d-a876-4d91-b6cf-1a5debb06190" providerId="ADAL" clId="{B1B70D46-16D6-4394-889E-2E81F74EB83C}" dt="2024-01-30T17:13:14.301" v="35" actId="255"/>
          <ac:spMkLst>
            <pc:docMk/>
            <pc:sldMk cId="2625174014" sldId="299"/>
            <ac:spMk id="3" creationId="{8663D251-A243-5F3C-9734-93211323BC8C}"/>
          </ac:spMkLst>
        </pc:spChg>
        <pc:spChg chg="add mod">
          <ac:chgData name="Brandy Oliver" userId="49d1430d-a876-4d91-b6cf-1a5debb06190" providerId="ADAL" clId="{B1B70D46-16D6-4394-889E-2E81F74EB83C}" dt="2024-01-30T17:16:49.954" v="82" actId="14100"/>
          <ac:spMkLst>
            <pc:docMk/>
            <pc:sldMk cId="2625174014" sldId="299"/>
            <ac:spMk id="5" creationId="{908F2179-8A2A-F00C-A0B6-5F17F73D353D}"/>
          </ac:spMkLst>
        </pc:spChg>
        <pc:picChg chg="add mod">
          <ac:chgData name="Brandy Oliver" userId="49d1430d-a876-4d91-b6cf-1a5debb06190" providerId="ADAL" clId="{B1B70D46-16D6-4394-889E-2E81F74EB83C}" dt="2024-01-30T17:13:31.867" v="38" actId="14100"/>
          <ac:picMkLst>
            <pc:docMk/>
            <pc:sldMk cId="2625174014" sldId="299"/>
            <ac:picMk id="4" creationId="{975EE832-C5BA-7C75-BFFC-EADF49D58BFE}"/>
          </ac:picMkLst>
        </pc:picChg>
      </pc:sldChg>
      <pc:sldChg chg="addSp delSp modSp new mod modClrScheme chgLayout">
        <pc:chgData name="Brandy Oliver" userId="49d1430d-a876-4d91-b6cf-1a5debb06190" providerId="ADAL" clId="{B1B70D46-16D6-4394-889E-2E81F74EB83C}" dt="2024-01-30T17:14:53.854" v="53" actId="20577"/>
        <pc:sldMkLst>
          <pc:docMk/>
          <pc:sldMk cId="4255682105" sldId="300"/>
        </pc:sldMkLst>
        <pc:spChg chg="del mod ord">
          <ac:chgData name="Brandy Oliver" userId="49d1430d-a876-4d91-b6cf-1a5debb06190" providerId="ADAL" clId="{B1B70D46-16D6-4394-889E-2E81F74EB83C}" dt="2024-01-30T17:13:55.262" v="40" actId="700"/>
          <ac:spMkLst>
            <pc:docMk/>
            <pc:sldMk cId="4255682105" sldId="300"/>
            <ac:spMk id="2" creationId="{D6CC43CC-661A-7423-208B-FAEDBB009609}"/>
          </ac:spMkLst>
        </pc:spChg>
        <pc:spChg chg="del mod ord">
          <ac:chgData name="Brandy Oliver" userId="49d1430d-a876-4d91-b6cf-1a5debb06190" providerId="ADAL" clId="{B1B70D46-16D6-4394-889E-2E81F74EB83C}" dt="2024-01-30T17:13:55.262" v="40" actId="700"/>
          <ac:spMkLst>
            <pc:docMk/>
            <pc:sldMk cId="4255682105" sldId="300"/>
            <ac:spMk id="3" creationId="{76F7FFD4-9398-75BA-A37F-79328DC610F6}"/>
          </ac:spMkLst>
        </pc:spChg>
        <pc:spChg chg="add mod ord">
          <ac:chgData name="Brandy Oliver" userId="49d1430d-a876-4d91-b6cf-1a5debb06190" providerId="ADAL" clId="{B1B70D46-16D6-4394-889E-2E81F74EB83C}" dt="2024-01-30T17:14:14.922" v="45" actId="14100"/>
          <ac:spMkLst>
            <pc:docMk/>
            <pc:sldMk cId="4255682105" sldId="300"/>
            <ac:spMk id="4" creationId="{C55ED91D-6DA8-4CF5-308A-121266E34260}"/>
          </ac:spMkLst>
        </pc:spChg>
        <pc:spChg chg="add mod ord">
          <ac:chgData name="Brandy Oliver" userId="49d1430d-a876-4d91-b6cf-1a5debb06190" providerId="ADAL" clId="{B1B70D46-16D6-4394-889E-2E81F74EB83C}" dt="2024-01-30T17:14:53.854" v="53" actId="20577"/>
          <ac:spMkLst>
            <pc:docMk/>
            <pc:sldMk cId="4255682105" sldId="300"/>
            <ac:spMk id="5" creationId="{878822F7-EA52-9B3E-6144-B76FF638C19E}"/>
          </ac:spMkLst>
        </pc:spChg>
        <pc:spChg chg="add mod ord">
          <ac:chgData name="Brandy Oliver" userId="49d1430d-a876-4d91-b6cf-1a5debb06190" providerId="ADAL" clId="{B1B70D46-16D6-4394-889E-2E81F74EB83C}" dt="2024-01-30T17:13:55.262" v="40" actId="700"/>
          <ac:spMkLst>
            <pc:docMk/>
            <pc:sldMk cId="4255682105" sldId="300"/>
            <ac:spMk id="6" creationId="{3E4D988D-EC96-3195-183D-D8F7211864D2}"/>
          </ac:spMkLst>
        </pc:spChg>
        <pc:picChg chg="add mod">
          <ac:chgData name="Brandy Oliver" userId="49d1430d-a876-4d91-b6cf-1a5debb06190" providerId="ADAL" clId="{B1B70D46-16D6-4394-889E-2E81F74EB83C}" dt="2024-01-30T17:14:43.162" v="51" actId="14100"/>
          <ac:picMkLst>
            <pc:docMk/>
            <pc:sldMk cId="4255682105" sldId="300"/>
            <ac:picMk id="7" creationId="{2E7D65C4-DCE2-27E5-C2D6-E4EEF453D4EE}"/>
          </ac:picMkLst>
        </pc:picChg>
      </pc:sldChg>
      <pc:sldChg chg="addSp modSp new mod">
        <pc:chgData name="Brandy Oliver" userId="49d1430d-a876-4d91-b6cf-1a5debb06190" providerId="ADAL" clId="{B1B70D46-16D6-4394-889E-2E81F74EB83C}" dt="2024-01-30T18:00:45.394" v="180" actId="20577"/>
        <pc:sldMkLst>
          <pc:docMk/>
          <pc:sldMk cId="3227785555" sldId="301"/>
        </pc:sldMkLst>
        <pc:spChg chg="mod">
          <ac:chgData name="Brandy Oliver" userId="49d1430d-a876-4d91-b6cf-1a5debb06190" providerId="ADAL" clId="{B1B70D46-16D6-4394-889E-2E81F74EB83C}" dt="2024-01-30T17:15:29.400" v="76"/>
          <ac:spMkLst>
            <pc:docMk/>
            <pc:sldMk cId="3227785555" sldId="301"/>
            <ac:spMk id="2" creationId="{C72B0EAB-6995-0577-ED3A-5E8F2ED37180}"/>
          </ac:spMkLst>
        </pc:spChg>
        <pc:spChg chg="mod">
          <ac:chgData name="Brandy Oliver" userId="49d1430d-a876-4d91-b6cf-1a5debb06190" providerId="ADAL" clId="{B1B70D46-16D6-4394-889E-2E81F74EB83C}" dt="2024-01-30T18:00:45.394" v="180" actId="20577"/>
          <ac:spMkLst>
            <pc:docMk/>
            <pc:sldMk cId="3227785555" sldId="301"/>
            <ac:spMk id="3" creationId="{EC622C44-325B-387A-3566-736247C6F50F}"/>
          </ac:spMkLst>
        </pc:spChg>
        <pc:picChg chg="add mod">
          <ac:chgData name="Brandy Oliver" userId="49d1430d-a876-4d91-b6cf-1a5debb06190" providerId="ADAL" clId="{B1B70D46-16D6-4394-889E-2E81F74EB83C}" dt="2024-01-30T17:16:12.323" v="80" actId="1076"/>
          <ac:picMkLst>
            <pc:docMk/>
            <pc:sldMk cId="3227785555" sldId="301"/>
            <ac:picMk id="6" creationId="{6B301093-D61A-5D7C-AE87-179FA526C9A2}"/>
          </ac:picMkLst>
        </pc:picChg>
      </pc:sldChg>
      <pc:sldChg chg="addSp modSp new mod">
        <pc:chgData name="Brandy Oliver" userId="49d1430d-a876-4d91-b6cf-1a5debb06190" providerId="ADAL" clId="{B1B70D46-16D6-4394-889E-2E81F74EB83C}" dt="2024-01-30T17:18:33.266" v="95" actId="1076"/>
        <pc:sldMkLst>
          <pc:docMk/>
          <pc:sldMk cId="89343928" sldId="302"/>
        </pc:sldMkLst>
        <pc:spChg chg="mod">
          <ac:chgData name="Brandy Oliver" userId="49d1430d-a876-4d91-b6cf-1a5debb06190" providerId="ADAL" clId="{B1B70D46-16D6-4394-889E-2E81F74EB83C}" dt="2024-01-30T17:18:07.362" v="90" actId="14100"/>
          <ac:spMkLst>
            <pc:docMk/>
            <pc:sldMk cId="89343928" sldId="302"/>
            <ac:spMk id="2" creationId="{F76FA7C0-781E-2DD3-D4E4-4B2C5D1A9CCC}"/>
          </ac:spMkLst>
        </pc:spChg>
        <pc:spChg chg="mod">
          <ac:chgData name="Brandy Oliver" userId="49d1430d-a876-4d91-b6cf-1a5debb06190" providerId="ADAL" clId="{B1B70D46-16D6-4394-889E-2E81F74EB83C}" dt="2024-01-30T17:18:15.170" v="91"/>
          <ac:spMkLst>
            <pc:docMk/>
            <pc:sldMk cId="89343928" sldId="302"/>
            <ac:spMk id="3" creationId="{C77F3EF1-6092-CFA3-11D0-5FAED53DC38C}"/>
          </ac:spMkLst>
        </pc:spChg>
        <pc:spChg chg="mod">
          <ac:chgData name="Brandy Oliver" userId="49d1430d-a876-4d91-b6cf-1a5debb06190" providerId="ADAL" clId="{B1B70D46-16D6-4394-889E-2E81F74EB83C}" dt="2024-01-30T17:18:22.486" v="93"/>
          <ac:spMkLst>
            <pc:docMk/>
            <pc:sldMk cId="89343928" sldId="302"/>
            <ac:spMk id="4" creationId="{74FD5C8D-09AC-69EB-FF43-DA71A66A8489}"/>
          </ac:spMkLst>
        </pc:spChg>
        <pc:picChg chg="add mod">
          <ac:chgData name="Brandy Oliver" userId="49d1430d-a876-4d91-b6cf-1a5debb06190" providerId="ADAL" clId="{B1B70D46-16D6-4394-889E-2E81F74EB83C}" dt="2024-01-30T17:18:33.266" v="95" actId="1076"/>
          <ac:picMkLst>
            <pc:docMk/>
            <pc:sldMk cId="89343928" sldId="302"/>
            <ac:picMk id="5" creationId="{B44BB4F1-C426-4E6C-ACE0-7346C5FFCF37}"/>
          </ac:picMkLst>
        </pc:picChg>
      </pc:sldChg>
      <pc:sldChg chg="addSp delSp modSp new mod modClrScheme chgLayout">
        <pc:chgData name="Brandy Oliver" userId="49d1430d-a876-4d91-b6cf-1a5debb06190" providerId="ADAL" clId="{B1B70D46-16D6-4394-889E-2E81F74EB83C}" dt="2024-01-30T17:20:36.626" v="118" actId="14100"/>
        <pc:sldMkLst>
          <pc:docMk/>
          <pc:sldMk cId="3433108814" sldId="303"/>
        </pc:sldMkLst>
        <pc:spChg chg="del mod ord">
          <ac:chgData name="Brandy Oliver" userId="49d1430d-a876-4d91-b6cf-1a5debb06190" providerId="ADAL" clId="{B1B70D46-16D6-4394-889E-2E81F74EB83C}" dt="2024-01-30T17:20:07.633" v="114" actId="700"/>
          <ac:spMkLst>
            <pc:docMk/>
            <pc:sldMk cId="3433108814" sldId="303"/>
            <ac:spMk id="2" creationId="{7D5D1F43-A4F2-F1F7-3E3D-897CEB502315}"/>
          </ac:spMkLst>
        </pc:spChg>
        <pc:spChg chg="del mod ord">
          <ac:chgData name="Brandy Oliver" userId="49d1430d-a876-4d91-b6cf-1a5debb06190" providerId="ADAL" clId="{B1B70D46-16D6-4394-889E-2E81F74EB83C}" dt="2024-01-30T17:20:07.633" v="114" actId="700"/>
          <ac:spMkLst>
            <pc:docMk/>
            <pc:sldMk cId="3433108814" sldId="303"/>
            <ac:spMk id="3" creationId="{458BAD29-A1A2-46F4-F5E2-7E2AC0C8EAAC}"/>
          </ac:spMkLst>
        </pc:spChg>
        <pc:spChg chg="add mod ord">
          <ac:chgData name="Brandy Oliver" userId="49d1430d-a876-4d91-b6cf-1a5debb06190" providerId="ADAL" clId="{B1B70D46-16D6-4394-889E-2E81F74EB83C}" dt="2024-01-30T17:20:18.295" v="115"/>
          <ac:spMkLst>
            <pc:docMk/>
            <pc:sldMk cId="3433108814" sldId="303"/>
            <ac:spMk id="4" creationId="{DABC2BF2-954D-1364-1384-381631835484}"/>
          </ac:spMkLst>
        </pc:spChg>
        <pc:spChg chg="add mod ord">
          <ac:chgData name="Brandy Oliver" userId="49d1430d-a876-4d91-b6cf-1a5debb06190" providerId="ADAL" clId="{B1B70D46-16D6-4394-889E-2E81F74EB83C}" dt="2024-01-30T17:20:24.107" v="116"/>
          <ac:spMkLst>
            <pc:docMk/>
            <pc:sldMk cId="3433108814" sldId="303"/>
            <ac:spMk id="5" creationId="{05C761B0-CCCD-9313-33F7-2A419C305B54}"/>
          </ac:spMkLst>
        </pc:spChg>
        <pc:spChg chg="add mod ord">
          <ac:chgData name="Brandy Oliver" userId="49d1430d-a876-4d91-b6cf-1a5debb06190" providerId="ADAL" clId="{B1B70D46-16D6-4394-889E-2E81F74EB83C}" dt="2024-01-30T17:20:07.633" v="114" actId="700"/>
          <ac:spMkLst>
            <pc:docMk/>
            <pc:sldMk cId="3433108814" sldId="303"/>
            <ac:spMk id="6" creationId="{F36D40B8-5C10-BE35-1C76-F2669E1A67CD}"/>
          </ac:spMkLst>
        </pc:spChg>
        <pc:picChg chg="add mod">
          <ac:chgData name="Brandy Oliver" userId="49d1430d-a876-4d91-b6cf-1a5debb06190" providerId="ADAL" clId="{B1B70D46-16D6-4394-889E-2E81F74EB83C}" dt="2024-01-30T17:20:36.626" v="118" actId="14100"/>
          <ac:picMkLst>
            <pc:docMk/>
            <pc:sldMk cId="3433108814" sldId="303"/>
            <ac:picMk id="7" creationId="{6C77DA11-1403-B0A1-B3D8-48EFF4C3998A}"/>
          </ac:picMkLst>
        </pc:picChg>
      </pc:sldChg>
      <pc:sldChg chg="addSp modSp new mod">
        <pc:chgData name="Brandy Oliver" userId="49d1430d-a876-4d91-b6cf-1a5debb06190" providerId="ADAL" clId="{B1B70D46-16D6-4394-889E-2E81F74EB83C}" dt="2024-01-30T20:56:39.600" v="189" actId="1076"/>
        <pc:sldMkLst>
          <pc:docMk/>
          <pc:sldMk cId="1230340242" sldId="304"/>
        </pc:sldMkLst>
        <pc:spChg chg="mod">
          <ac:chgData name="Brandy Oliver" userId="49d1430d-a876-4d91-b6cf-1a5debb06190" providerId="ADAL" clId="{B1B70D46-16D6-4394-889E-2E81F74EB83C}" dt="2024-01-30T17:21:32.057" v="125" actId="14100"/>
          <ac:spMkLst>
            <pc:docMk/>
            <pc:sldMk cId="1230340242" sldId="304"/>
            <ac:spMk id="2" creationId="{AF0BB7A8-DE56-94E4-E531-FB06B6620415}"/>
          </ac:spMkLst>
        </pc:spChg>
        <pc:spChg chg="add mod">
          <ac:chgData name="Brandy Oliver" userId="49d1430d-a876-4d91-b6cf-1a5debb06190" providerId="ADAL" clId="{B1B70D46-16D6-4394-889E-2E81F74EB83C}" dt="2024-01-30T17:21:47.785" v="128" actId="207"/>
          <ac:spMkLst>
            <pc:docMk/>
            <pc:sldMk cId="1230340242" sldId="304"/>
            <ac:spMk id="6" creationId="{2C3CE67D-8E42-0E7C-572B-E0607C5E9467}"/>
          </ac:spMkLst>
        </pc:spChg>
        <pc:spChg chg="add mod">
          <ac:chgData name="Brandy Oliver" userId="49d1430d-a876-4d91-b6cf-1a5debb06190" providerId="ADAL" clId="{B1B70D46-16D6-4394-889E-2E81F74EB83C}" dt="2024-01-30T17:22:12.232" v="131" actId="1076"/>
          <ac:spMkLst>
            <pc:docMk/>
            <pc:sldMk cId="1230340242" sldId="304"/>
            <ac:spMk id="8" creationId="{FE39D05B-95E9-B677-ED85-9EBC5B574E23}"/>
          </ac:spMkLst>
        </pc:spChg>
        <pc:spChg chg="add mod">
          <ac:chgData name="Brandy Oliver" userId="49d1430d-a876-4d91-b6cf-1a5debb06190" providerId="ADAL" clId="{B1B70D46-16D6-4394-889E-2E81F74EB83C}" dt="2024-01-30T17:22:27.072" v="133" actId="207"/>
          <ac:spMkLst>
            <pc:docMk/>
            <pc:sldMk cId="1230340242" sldId="304"/>
            <ac:spMk id="9" creationId="{4EC7BE89-ACF0-5126-DD99-C701624EE9B3}"/>
          </ac:spMkLst>
        </pc:spChg>
        <pc:spChg chg="add">
          <ac:chgData name="Brandy Oliver" userId="49d1430d-a876-4d91-b6cf-1a5debb06190" providerId="ADAL" clId="{B1B70D46-16D6-4394-889E-2E81F74EB83C}" dt="2024-01-30T17:22:35.475" v="134" actId="11529"/>
          <ac:spMkLst>
            <pc:docMk/>
            <pc:sldMk cId="1230340242" sldId="304"/>
            <ac:spMk id="10" creationId="{624AF18E-8367-D5BB-C713-40D7CDE6E20F}"/>
          </ac:spMkLst>
        </pc:spChg>
        <pc:picChg chg="add mod">
          <ac:chgData name="Brandy Oliver" userId="49d1430d-a876-4d91-b6cf-1a5debb06190" providerId="ADAL" clId="{B1B70D46-16D6-4394-889E-2E81F74EB83C}" dt="2024-01-30T18:15:34.834" v="181" actId="14100"/>
          <ac:picMkLst>
            <pc:docMk/>
            <pc:sldMk cId="1230340242" sldId="304"/>
            <ac:picMk id="5" creationId="{B8940676-4EC7-2494-14DC-DE6F4FDBE6D3}"/>
          </ac:picMkLst>
        </pc:picChg>
        <pc:picChg chg="add mod">
          <ac:chgData name="Brandy Oliver" userId="49d1430d-a876-4d91-b6cf-1a5debb06190" providerId="ADAL" clId="{B1B70D46-16D6-4394-889E-2E81F74EB83C}" dt="2024-01-30T20:56:39.600" v="189" actId="1076"/>
          <ac:picMkLst>
            <pc:docMk/>
            <pc:sldMk cId="1230340242" sldId="304"/>
            <ac:picMk id="7" creationId="{4C860923-B922-034B-31E0-9E2957301A7D}"/>
          </ac:picMkLst>
        </pc:picChg>
      </pc:sldChg>
      <pc:sldChg chg="addSp modSp new mod">
        <pc:chgData name="Brandy Oliver" userId="49d1430d-a876-4d91-b6cf-1a5debb06190" providerId="ADAL" clId="{B1B70D46-16D6-4394-889E-2E81F74EB83C}" dt="2024-01-30T17:23:27.370" v="143" actId="11529"/>
        <pc:sldMkLst>
          <pc:docMk/>
          <pc:sldMk cId="1164535440" sldId="305"/>
        </pc:sldMkLst>
        <pc:spChg chg="mod">
          <ac:chgData name="Brandy Oliver" userId="49d1430d-a876-4d91-b6cf-1a5debb06190" providerId="ADAL" clId="{B1B70D46-16D6-4394-889E-2E81F74EB83C}" dt="2024-01-30T17:23:04.249" v="138" actId="14100"/>
          <ac:spMkLst>
            <pc:docMk/>
            <pc:sldMk cId="1164535440" sldId="305"/>
            <ac:spMk id="2" creationId="{4A46DCCA-A371-E9AF-0DF3-593D5230FEB3}"/>
          </ac:spMkLst>
        </pc:spChg>
        <pc:spChg chg="add">
          <ac:chgData name="Brandy Oliver" userId="49d1430d-a876-4d91-b6cf-1a5debb06190" providerId="ADAL" clId="{B1B70D46-16D6-4394-889E-2E81F74EB83C}" dt="2024-01-30T17:23:27.370" v="143" actId="11529"/>
          <ac:spMkLst>
            <pc:docMk/>
            <pc:sldMk cId="1164535440" sldId="305"/>
            <ac:spMk id="6" creationId="{22C6930C-3085-C209-BD92-70A4ADE5CE2A}"/>
          </ac:spMkLst>
        </pc:spChg>
        <pc:picChg chg="add mod">
          <ac:chgData name="Brandy Oliver" userId="49d1430d-a876-4d91-b6cf-1a5debb06190" providerId="ADAL" clId="{B1B70D46-16D6-4394-889E-2E81F74EB83C}" dt="2024-01-30T17:23:17.168" v="142" actId="14100"/>
          <ac:picMkLst>
            <pc:docMk/>
            <pc:sldMk cId="1164535440" sldId="305"/>
            <ac:picMk id="5" creationId="{C9D6FEBA-180B-F641-7BE3-1C70A09C47A5}"/>
          </ac:picMkLst>
        </pc:picChg>
      </pc:sldChg>
      <pc:sldChg chg="addSp modSp new mod">
        <pc:chgData name="Brandy Oliver" userId="49d1430d-a876-4d91-b6cf-1a5debb06190" providerId="ADAL" clId="{B1B70D46-16D6-4394-889E-2E81F74EB83C}" dt="2024-01-30T17:25:12.314" v="158" actId="207"/>
        <pc:sldMkLst>
          <pc:docMk/>
          <pc:sldMk cId="1129301214" sldId="306"/>
        </pc:sldMkLst>
        <pc:spChg chg="mod">
          <ac:chgData name="Brandy Oliver" userId="49d1430d-a876-4d91-b6cf-1a5debb06190" providerId="ADAL" clId="{B1B70D46-16D6-4394-889E-2E81F74EB83C}" dt="2024-01-30T17:24:41.818" v="151" actId="14100"/>
          <ac:spMkLst>
            <pc:docMk/>
            <pc:sldMk cId="1129301214" sldId="306"/>
            <ac:spMk id="2" creationId="{9A2A3CCF-D243-14C6-1BF9-B6AA08FED6F9}"/>
          </ac:spMkLst>
        </pc:spChg>
        <pc:spChg chg="mod">
          <ac:chgData name="Brandy Oliver" userId="49d1430d-a876-4d91-b6cf-1a5debb06190" providerId="ADAL" clId="{B1B70D46-16D6-4394-889E-2E81F74EB83C}" dt="2024-01-30T17:24:45.948" v="154" actId="20577"/>
          <ac:spMkLst>
            <pc:docMk/>
            <pc:sldMk cId="1129301214" sldId="306"/>
            <ac:spMk id="3" creationId="{4219A744-96FA-88D0-EAAA-86E16AC430DD}"/>
          </ac:spMkLst>
        </pc:spChg>
        <pc:spChg chg="add mod">
          <ac:chgData name="Brandy Oliver" userId="49d1430d-a876-4d91-b6cf-1a5debb06190" providerId="ADAL" clId="{B1B70D46-16D6-4394-889E-2E81F74EB83C}" dt="2024-01-30T17:25:12.314" v="158" actId="207"/>
          <ac:spMkLst>
            <pc:docMk/>
            <pc:sldMk cId="1129301214" sldId="306"/>
            <ac:spMk id="6" creationId="{4793F215-796A-BCE8-CA69-BD2E4B833ADA}"/>
          </ac:spMkLst>
        </pc:spChg>
        <pc:picChg chg="add mod">
          <ac:chgData name="Brandy Oliver" userId="49d1430d-a876-4d91-b6cf-1a5debb06190" providerId="ADAL" clId="{B1B70D46-16D6-4394-889E-2E81F74EB83C}" dt="2024-01-30T17:24:58.450" v="156" actId="14100"/>
          <ac:picMkLst>
            <pc:docMk/>
            <pc:sldMk cId="1129301214" sldId="306"/>
            <ac:picMk id="5" creationId="{E0008653-CCB9-D0E8-B78C-B5DE9C804BEC}"/>
          </ac:picMkLst>
        </pc:picChg>
      </pc:sldChg>
      <pc:sldChg chg="addSp delSp modSp new mod">
        <pc:chgData name="Brandy Oliver" userId="49d1430d-a876-4d91-b6cf-1a5debb06190" providerId="ADAL" clId="{B1B70D46-16D6-4394-889E-2E81F74EB83C}" dt="2024-01-30T17:26:07.563" v="167" actId="207"/>
        <pc:sldMkLst>
          <pc:docMk/>
          <pc:sldMk cId="3766124888" sldId="307"/>
        </pc:sldMkLst>
        <pc:spChg chg="mod">
          <ac:chgData name="Brandy Oliver" userId="49d1430d-a876-4d91-b6cf-1a5debb06190" providerId="ADAL" clId="{B1B70D46-16D6-4394-889E-2E81F74EB83C}" dt="2024-01-30T17:25:38.074" v="162"/>
          <ac:spMkLst>
            <pc:docMk/>
            <pc:sldMk cId="3766124888" sldId="307"/>
            <ac:spMk id="2" creationId="{3A9A0D73-F424-45FE-AC32-FEDD849F3A7B}"/>
          </ac:spMkLst>
        </pc:spChg>
        <pc:spChg chg="add del">
          <ac:chgData name="Brandy Oliver" userId="49d1430d-a876-4d91-b6cf-1a5debb06190" providerId="ADAL" clId="{B1B70D46-16D6-4394-889E-2E81F74EB83C}" dt="2024-01-30T17:25:36.438" v="161" actId="22"/>
          <ac:spMkLst>
            <pc:docMk/>
            <pc:sldMk cId="3766124888" sldId="307"/>
            <ac:spMk id="6" creationId="{A6F902BE-2E05-3DE2-A277-BDC194C8C6AC}"/>
          </ac:spMkLst>
        </pc:spChg>
        <pc:spChg chg="add mod">
          <ac:chgData name="Brandy Oliver" userId="49d1430d-a876-4d91-b6cf-1a5debb06190" providerId="ADAL" clId="{B1B70D46-16D6-4394-889E-2E81F74EB83C}" dt="2024-01-30T17:26:07.563" v="167" actId="207"/>
          <ac:spMkLst>
            <pc:docMk/>
            <pc:sldMk cId="3766124888" sldId="307"/>
            <ac:spMk id="8" creationId="{84623D38-E9D1-6A1C-FA46-D1F839C22DA8}"/>
          </ac:spMkLst>
        </pc:spChg>
        <pc:picChg chg="add mod">
          <ac:chgData name="Brandy Oliver" userId="49d1430d-a876-4d91-b6cf-1a5debb06190" providerId="ADAL" clId="{B1B70D46-16D6-4394-889E-2E81F74EB83C}" dt="2024-01-30T17:25:53.403" v="165" actId="14100"/>
          <ac:picMkLst>
            <pc:docMk/>
            <pc:sldMk cId="3766124888" sldId="307"/>
            <ac:picMk id="7" creationId="{29D70933-EEA6-2ACC-9534-4F889AAE4C7A}"/>
          </ac:picMkLst>
        </pc:picChg>
      </pc:sldChg>
      <pc:sldChg chg="addSp modSp new mod">
        <pc:chgData name="Brandy Oliver" userId="49d1430d-a876-4d91-b6cf-1a5debb06190" providerId="ADAL" clId="{B1B70D46-16D6-4394-889E-2E81F74EB83C}" dt="2024-02-05T14:13:14.457" v="724" actId="14100"/>
        <pc:sldMkLst>
          <pc:docMk/>
          <pc:sldMk cId="559047161" sldId="308"/>
        </pc:sldMkLst>
        <pc:spChg chg="mod">
          <ac:chgData name="Brandy Oliver" userId="49d1430d-a876-4d91-b6cf-1a5debb06190" providerId="ADAL" clId="{B1B70D46-16D6-4394-889E-2E81F74EB83C}" dt="2024-02-02T16:38:33.028" v="328" actId="20577"/>
          <ac:spMkLst>
            <pc:docMk/>
            <pc:sldMk cId="559047161" sldId="308"/>
            <ac:spMk id="2" creationId="{28AA7A5E-CCAD-391F-D451-A5427CA29F86}"/>
          </ac:spMkLst>
        </pc:spChg>
        <pc:picChg chg="add mod">
          <ac:chgData name="Brandy Oliver" userId="49d1430d-a876-4d91-b6cf-1a5debb06190" providerId="ADAL" clId="{B1B70D46-16D6-4394-889E-2E81F74EB83C}" dt="2024-02-05T14:13:14.457" v="724" actId="14100"/>
          <ac:picMkLst>
            <pc:docMk/>
            <pc:sldMk cId="559047161" sldId="308"/>
            <ac:picMk id="6" creationId="{9C6F78CB-064D-BFBC-4C80-C10323F3B0A9}"/>
          </ac:picMkLst>
        </pc:picChg>
      </pc:sldChg>
      <pc:sldChg chg="addSp modSp new mod">
        <pc:chgData name="Brandy Oliver" userId="49d1430d-a876-4d91-b6cf-1a5debb06190" providerId="ADAL" clId="{B1B70D46-16D6-4394-889E-2E81F74EB83C}" dt="2024-02-02T16:43:24.800" v="719" actId="20577"/>
        <pc:sldMkLst>
          <pc:docMk/>
          <pc:sldMk cId="1940151204" sldId="309"/>
        </pc:sldMkLst>
        <pc:spChg chg="mod">
          <ac:chgData name="Brandy Oliver" userId="49d1430d-a876-4d91-b6cf-1a5debb06190" providerId="ADAL" clId="{B1B70D46-16D6-4394-889E-2E81F74EB83C}" dt="2024-02-02T16:38:45.991" v="358" actId="20577"/>
          <ac:spMkLst>
            <pc:docMk/>
            <pc:sldMk cId="1940151204" sldId="309"/>
            <ac:spMk id="2" creationId="{E21FEC85-DCCC-59B0-1742-5F2CC5E60E49}"/>
          </ac:spMkLst>
        </pc:spChg>
        <pc:spChg chg="mod">
          <ac:chgData name="Brandy Oliver" userId="49d1430d-a876-4d91-b6cf-1a5debb06190" providerId="ADAL" clId="{B1B70D46-16D6-4394-889E-2E81F74EB83C}" dt="2024-02-02T16:41:31.712" v="644" actId="20577"/>
          <ac:spMkLst>
            <pc:docMk/>
            <pc:sldMk cId="1940151204" sldId="309"/>
            <ac:spMk id="3" creationId="{978019F1-C280-3F5D-C67A-27664A15B765}"/>
          </ac:spMkLst>
        </pc:spChg>
        <pc:spChg chg="mod">
          <ac:chgData name="Brandy Oliver" userId="49d1430d-a876-4d91-b6cf-1a5debb06190" providerId="ADAL" clId="{B1B70D46-16D6-4394-889E-2E81F74EB83C}" dt="2024-02-02T16:43:24.800" v="719" actId="20577"/>
          <ac:spMkLst>
            <pc:docMk/>
            <pc:sldMk cId="1940151204" sldId="309"/>
            <ac:spMk id="4" creationId="{52CD150E-0E0B-C00A-B2EC-DBBD6428F7D2}"/>
          </ac:spMkLst>
        </pc:spChg>
        <pc:picChg chg="add mod">
          <ac:chgData name="Brandy Oliver" userId="49d1430d-a876-4d91-b6cf-1a5debb06190" providerId="ADAL" clId="{B1B70D46-16D6-4394-889E-2E81F74EB83C}" dt="2024-02-02T16:40:25.958" v="510" actId="14100"/>
          <ac:picMkLst>
            <pc:docMk/>
            <pc:sldMk cId="1940151204" sldId="309"/>
            <ac:picMk id="6" creationId="{F280849E-DE51-08AF-F3DD-7414FC3914A0}"/>
          </ac:picMkLst>
        </pc:picChg>
        <pc:picChg chg="add mod">
          <ac:chgData name="Brandy Oliver" userId="49d1430d-a876-4d91-b6cf-1a5debb06190" providerId="ADAL" clId="{B1B70D46-16D6-4394-889E-2E81F74EB83C}" dt="2024-02-02T16:42:54.519" v="680" actId="14100"/>
          <ac:picMkLst>
            <pc:docMk/>
            <pc:sldMk cId="1940151204" sldId="309"/>
            <ac:picMk id="8" creationId="{1B930BBC-6B97-32B0-14D6-3DE7EFFF49A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ae0ebcd0ea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ae0ebcd0ea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ae0ebcd0ea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ae0ebcd0ea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ae0ebcd0ea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ae0ebcd0ea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ae0ebcd0ea_1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ae0ebcd0ea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ae071860a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ae071860a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ae0ebcd0ea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ae0ebcd0ea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ae0ebcd0ea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ae0ebcd0ea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ae0ebcd0ea_1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ae0ebcd0ea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ae0ebcd0ea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ae0ebcd0ea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ae0ebcd0ea_1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ae0ebcd0ea_1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ae0ebcd0ea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ae0ebcd0e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ae0ebcd0ea_1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ae0ebcd0ea_1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ae0ebcd0ea_1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ae0ebcd0ea_1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ae0ebcd0ea_1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ae0ebcd0ea_1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ae0ebcd0ea_1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ae0ebcd0ea_1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ae0ebcd0ea_1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ae0ebcd0ea_1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ae0ebcd0ea_1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ae0ebcd0ea_1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ae0ebcd0ea_1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ae0ebcd0ea_1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ae0ebcd0ea_1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ae0ebcd0ea_1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ae071860a7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ae071860a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ae0ebcd0ea_1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ae0ebcd0ea_1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ae0ebcd0ea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ae0ebcd0ea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ae0ebcd0ea_1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ae0ebcd0ea_1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ae0ebcd0ea_1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ae0ebcd0ea_1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ae0ebcd0ea_1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ae0ebcd0ea_1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ae0ebcd0ea_1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ae0ebcd0ea_1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ae0ebcd0ea_1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ae0ebcd0ea_1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b96a8d7db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b96a8d7db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ae0ebcd0ea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ae0ebcd0ea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ae0ebcd0ea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ae0ebcd0ea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ae0ebcd0ea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ae0ebcd0ea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ae0ebcd0ea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ae0ebcd0ea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ae0ebcd0ea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ae0ebcd0ea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ae0ebcd0ea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ae0ebcd0ea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video" Target="https://www.youtube.com/embed/CfulIC8JtqA?feature=oembed" TargetMode="Externa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Welcome to Class Selection for Juniors </a:t>
            </a:r>
            <a:endParaRPr/>
          </a:p>
        </p:txBody>
      </p:sp>
      <p:sp>
        <p:nvSpPr>
          <p:cNvPr id="60" name="Google Shape;60;p13"/>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Class of 2026</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Concurrent Enrollment saves you money</a:t>
            </a:r>
            <a:endParaRPr/>
          </a:p>
        </p:txBody>
      </p:sp>
      <p:sp>
        <p:nvSpPr>
          <p:cNvPr id="131" name="Google Shape;131;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graphicFrame>
        <p:nvGraphicFramePr>
          <p:cNvPr id="2" name="Table 1">
            <a:extLst>
              <a:ext uri="{FF2B5EF4-FFF2-40B4-BE49-F238E27FC236}">
                <a16:creationId xmlns:a16="http://schemas.microsoft.com/office/drawing/2014/main" id="{C77C119C-3731-8DBD-A25D-88AA537BF61B}"/>
              </a:ext>
            </a:extLst>
          </p:cNvPr>
          <p:cNvGraphicFramePr>
            <a:graphicFrameLocks noGrp="1"/>
          </p:cNvGraphicFramePr>
          <p:nvPr>
            <p:extLst>
              <p:ext uri="{D42A27DB-BD31-4B8C-83A1-F6EECF244321}">
                <p14:modId xmlns:p14="http://schemas.microsoft.com/office/powerpoint/2010/main" val="1594471251"/>
              </p:ext>
            </p:extLst>
          </p:nvPr>
        </p:nvGraphicFramePr>
        <p:xfrm>
          <a:off x="311699" y="1509823"/>
          <a:ext cx="8520600" cy="2481204"/>
        </p:xfrm>
        <a:graphic>
          <a:graphicData uri="http://schemas.openxmlformats.org/drawingml/2006/table">
            <a:tbl>
              <a:tblPr>
                <a:tableStyleId>{5C22544A-7EE6-4342-B048-85BDC9FD1C3A}</a:tableStyleId>
              </a:tblPr>
              <a:tblGrid>
                <a:gridCol w="2130150">
                  <a:extLst>
                    <a:ext uri="{9D8B030D-6E8A-4147-A177-3AD203B41FA5}">
                      <a16:colId xmlns:a16="http://schemas.microsoft.com/office/drawing/2014/main" val="2544896582"/>
                    </a:ext>
                  </a:extLst>
                </a:gridCol>
                <a:gridCol w="2130150">
                  <a:extLst>
                    <a:ext uri="{9D8B030D-6E8A-4147-A177-3AD203B41FA5}">
                      <a16:colId xmlns:a16="http://schemas.microsoft.com/office/drawing/2014/main" val="4070708385"/>
                    </a:ext>
                  </a:extLst>
                </a:gridCol>
                <a:gridCol w="2130150">
                  <a:extLst>
                    <a:ext uri="{9D8B030D-6E8A-4147-A177-3AD203B41FA5}">
                      <a16:colId xmlns:a16="http://schemas.microsoft.com/office/drawing/2014/main" val="576407299"/>
                    </a:ext>
                  </a:extLst>
                </a:gridCol>
                <a:gridCol w="2130150">
                  <a:extLst>
                    <a:ext uri="{9D8B030D-6E8A-4147-A177-3AD203B41FA5}">
                      <a16:colId xmlns:a16="http://schemas.microsoft.com/office/drawing/2014/main" val="774946995"/>
                    </a:ext>
                  </a:extLst>
                </a:gridCol>
              </a:tblGrid>
              <a:tr h="413534">
                <a:tc gridSpan="4">
                  <a:txBody>
                    <a:bodyPr/>
                    <a:lstStyle/>
                    <a:p>
                      <a:pPr algn="ctr" fontAlgn="b"/>
                      <a:r>
                        <a:rPr lang="en-US" sz="1100" u="none" strike="noStrike">
                          <a:effectLst/>
                        </a:rPr>
                        <a:t>Concurrent Enrollment</a:t>
                      </a:r>
                      <a:endParaRPr lang="en-US" sz="11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39863931"/>
                  </a:ext>
                </a:extLst>
              </a:tr>
              <a:tr h="413534">
                <a:tc>
                  <a:txBody>
                    <a:bodyPr/>
                    <a:lstStyle/>
                    <a:p>
                      <a:pPr algn="ctr" fontAlgn="ctr"/>
                      <a:r>
                        <a:rPr lang="en-US" sz="1100" u="none" strike="noStrike">
                          <a:effectLst/>
                        </a:rPr>
                        <a:t>College</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Application (One Time)</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Tuition for 3 Credits</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Total Cost</a:t>
                      </a:r>
                      <a:endParaRPr lang="en-US"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2117792"/>
                  </a:ext>
                </a:extLst>
              </a:tr>
              <a:tr h="413534">
                <a:tc>
                  <a:txBody>
                    <a:bodyPr/>
                    <a:lstStyle/>
                    <a:p>
                      <a:pPr algn="ctr" fontAlgn="b"/>
                      <a:r>
                        <a:rPr lang="en-US" sz="1100" u="none" strike="noStrike">
                          <a:effectLst/>
                        </a:rPr>
                        <a:t>GHS</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$40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$15.00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$55.00 </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65404150"/>
                  </a:ext>
                </a:extLst>
              </a:tr>
              <a:tr h="413534">
                <a:tc>
                  <a:txBody>
                    <a:bodyPr/>
                    <a:lstStyle/>
                    <a:p>
                      <a:pPr algn="ctr" fontAlgn="b"/>
                      <a:r>
                        <a:rPr lang="en-US" sz="1100" u="none" strike="noStrike">
                          <a:effectLst/>
                        </a:rPr>
                        <a:t>SLCC</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$40 </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$687.50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$727.50 </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24571074"/>
                  </a:ext>
                </a:extLst>
              </a:tr>
              <a:tr h="413534">
                <a:tc>
                  <a:txBody>
                    <a:bodyPr/>
                    <a:lstStyle/>
                    <a:p>
                      <a:pPr algn="ctr" fontAlgn="b"/>
                      <a:r>
                        <a:rPr lang="en-US" sz="1100" u="none" strike="noStrike">
                          <a:effectLst/>
                        </a:rPr>
                        <a:t>U of U</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$55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$1,941.82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$1,996.82 </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45814134"/>
                  </a:ext>
                </a:extLst>
              </a:tr>
              <a:tr h="413534">
                <a:tc>
                  <a:txBody>
                    <a:bodyPr/>
                    <a:lstStyle/>
                    <a:p>
                      <a:pPr algn="ctr" fontAlgn="b"/>
                      <a:r>
                        <a:rPr lang="en-US" sz="1100" u="none" strike="noStrike">
                          <a:effectLst/>
                        </a:rPr>
                        <a:t>BYU</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$35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$993 </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$1,028 </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2105727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Keep in mind: </a:t>
            </a:r>
            <a:endParaRPr/>
          </a:p>
        </p:txBody>
      </p:sp>
      <p:sp>
        <p:nvSpPr>
          <p:cNvPr id="138" name="Google Shape;138;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800"/>
              <a:t>Taking honors, concurrent, and AP classes are a commitment. Signing up for an AP Class requires at least a semester commitment. </a:t>
            </a:r>
            <a:endParaRPr sz="3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 Expectations: </a:t>
            </a:r>
            <a:endParaRPr/>
          </a:p>
        </p:txBody>
      </p:sp>
      <p:sp>
        <p:nvSpPr>
          <p:cNvPr id="144" name="Google Shape;144;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 AP independent study class </a:t>
            </a:r>
            <a:endParaRPr sz="2400"/>
          </a:p>
          <a:p>
            <a:pPr marL="0" lvl="0" indent="0" algn="l" rtl="0">
              <a:spcBef>
                <a:spcPts val="1600"/>
              </a:spcBef>
              <a:spcAft>
                <a:spcPts val="0"/>
              </a:spcAft>
              <a:buNone/>
            </a:pPr>
            <a:r>
              <a:rPr lang="en" sz="2400"/>
              <a:t>• Read at home and in class</a:t>
            </a:r>
            <a:endParaRPr sz="2400"/>
          </a:p>
          <a:p>
            <a:pPr marL="0" lvl="0" indent="0" algn="l" rtl="0">
              <a:spcBef>
                <a:spcPts val="1600"/>
              </a:spcBef>
              <a:spcAft>
                <a:spcPts val="0"/>
              </a:spcAft>
              <a:buNone/>
            </a:pPr>
            <a:r>
              <a:rPr lang="en" sz="2400"/>
              <a:t>• Work in class/Come to class prepared</a:t>
            </a:r>
            <a:endParaRPr sz="2400"/>
          </a:p>
          <a:p>
            <a:pPr marL="0" lvl="0" indent="0" algn="l" rtl="0">
              <a:spcBef>
                <a:spcPts val="1600"/>
              </a:spcBef>
              <a:spcAft>
                <a:spcPts val="0"/>
              </a:spcAft>
              <a:buNone/>
            </a:pPr>
            <a:r>
              <a:rPr lang="en" sz="2400"/>
              <a:t>• Communicate with the AP teacher</a:t>
            </a:r>
            <a:endParaRPr sz="2400"/>
          </a:p>
          <a:p>
            <a:pPr marL="0" lvl="0" indent="0" algn="l" rtl="0">
              <a:spcBef>
                <a:spcPts val="1600"/>
              </a:spcBef>
              <a:spcAft>
                <a:spcPts val="0"/>
              </a:spcAft>
              <a:buNone/>
            </a:pPr>
            <a:r>
              <a:rPr lang="en" sz="2400"/>
              <a:t>• Manage time wisely </a:t>
            </a:r>
            <a:endParaRPr sz="2400"/>
          </a:p>
          <a:p>
            <a:pPr marL="0" lvl="0" indent="0" algn="l" rtl="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 Classes Available to Juniors</a:t>
            </a:r>
            <a:endParaRPr/>
          </a:p>
        </p:txBody>
      </p:sp>
      <p:sp>
        <p:nvSpPr>
          <p:cNvPr id="150" name="Google Shape;150;p2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t>AP English Lit</a:t>
            </a:r>
          </a:p>
          <a:p>
            <a:pPr marL="0" lvl="0" indent="0" algn="l" rtl="0">
              <a:spcBef>
                <a:spcPts val="1600"/>
              </a:spcBef>
              <a:spcAft>
                <a:spcPts val="0"/>
              </a:spcAft>
              <a:buNone/>
            </a:pPr>
            <a:r>
              <a:rPr lang="en-US" sz="900" dirty="0"/>
              <a:t>AP English Language</a:t>
            </a:r>
          </a:p>
          <a:p>
            <a:pPr marL="0" lvl="0" indent="0" algn="l" rtl="0">
              <a:spcBef>
                <a:spcPts val="1600"/>
              </a:spcBef>
              <a:spcAft>
                <a:spcPts val="0"/>
              </a:spcAft>
              <a:buNone/>
            </a:pPr>
            <a:r>
              <a:rPr lang="en-US" sz="900" dirty="0"/>
              <a:t>AP American Government</a:t>
            </a:r>
          </a:p>
          <a:p>
            <a:pPr marL="0" lvl="0" indent="0" algn="l" rtl="0">
              <a:spcBef>
                <a:spcPts val="1600"/>
              </a:spcBef>
              <a:spcAft>
                <a:spcPts val="0"/>
              </a:spcAft>
              <a:buNone/>
            </a:pPr>
            <a:r>
              <a:rPr lang="en-US" sz="900" dirty="0"/>
              <a:t>AP Biology</a:t>
            </a:r>
          </a:p>
          <a:p>
            <a:pPr marL="0" lvl="0" indent="0" algn="l" rtl="0">
              <a:spcBef>
                <a:spcPts val="1600"/>
              </a:spcBef>
              <a:spcAft>
                <a:spcPts val="0"/>
              </a:spcAft>
              <a:buNone/>
            </a:pPr>
            <a:r>
              <a:rPr lang="en-US" sz="900" dirty="0"/>
              <a:t>AP Chemistry</a:t>
            </a:r>
          </a:p>
          <a:p>
            <a:pPr marL="0" lvl="0" indent="0" algn="l" rtl="0">
              <a:spcBef>
                <a:spcPts val="1600"/>
              </a:spcBef>
              <a:spcAft>
                <a:spcPts val="0"/>
              </a:spcAft>
              <a:buNone/>
            </a:pPr>
            <a:r>
              <a:rPr lang="en-US" sz="900" dirty="0"/>
              <a:t>AP Spanish</a:t>
            </a:r>
          </a:p>
          <a:p>
            <a:pPr marL="0" lvl="0" indent="0" algn="l" rtl="0">
              <a:spcBef>
                <a:spcPts val="1600"/>
              </a:spcBef>
              <a:spcAft>
                <a:spcPts val="0"/>
              </a:spcAft>
              <a:buNone/>
            </a:pPr>
            <a:r>
              <a:rPr lang="en-US" sz="900" dirty="0"/>
              <a:t>AP Spanish Lit. </a:t>
            </a:r>
          </a:p>
          <a:p>
            <a:pPr marL="0" lvl="0" indent="0" algn="l" rtl="0">
              <a:spcBef>
                <a:spcPts val="1600"/>
              </a:spcBef>
              <a:spcAft>
                <a:spcPts val="0"/>
              </a:spcAft>
              <a:buNone/>
            </a:pPr>
            <a:r>
              <a:rPr lang="en-US" sz="900" dirty="0"/>
              <a:t>AP Stats</a:t>
            </a:r>
          </a:p>
          <a:p>
            <a:pPr marL="0" lvl="0" indent="0" algn="l" rtl="0">
              <a:spcBef>
                <a:spcPts val="1600"/>
              </a:spcBef>
              <a:spcAft>
                <a:spcPts val="0"/>
              </a:spcAft>
              <a:buNone/>
            </a:pPr>
            <a:r>
              <a:rPr lang="en-US" sz="900" dirty="0"/>
              <a:t>AP Calculus AB</a:t>
            </a:r>
          </a:p>
          <a:p>
            <a:pPr marL="0" lvl="0" indent="0" algn="l" rtl="0">
              <a:spcBef>
                <a:spcPts val="1600"/>
              </a:spcBef>
              <a:spcAft>
                <a:spcPts val="0"/>
              </a:spcAft>
              <a:buNone/>
            </a:pPr>
            <a:r>
              <a:rPr lang="en-US" sz="800" dirty="0"/>
              <a:t>AP Calculus BC</a:t>
            </a:r>
          </a:p>
          <a:p>
            <a:pPr marL="0" lvl="0" indent="0" algn="l" rtl="0">
              <a:spcBef>
                <a:spcPts val="0"/>
              </a:spcBef>
              <a:spcAft>
                <a:spcPts val="0"/>
              </a:spcAft>
              <a:buNone/>
            </a:pPr>
            <a:endParaRPr sz="900" dirty="0"/>
          </a:p>
        </p:txBody>
      </p:sp>
      <p:sp>
        <p:nvSpPr>
          <p:cNvPr id="151" name="Google Shape;151;p27"/>
          <p:cNvSpPr txBox="1">
            <a:spLocks noGrp="1"/>
          </p:cNvSpPr>
          <p:nvPr>
            <p:ph type="body" idx="2"/>
          </p:nvPr>
        </p:nvSpPr>
        <p:spPr>
          <a:xfrm>
            <a:off x="3352525" y="1152475"/>
            <a:ext cx="5479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t>AP Physics C (must be taken with AP Calc)</a:t>
            </a:r>
          </a:p>
          <a:p>
            <a:pPr marL="0" lvl="0" indent="0" algn="l" rtl="0">
              <a:spcBef>
                <a:spcPts val="1600"/>
              </a:spcBef>
              <a:spcAft>
                <a:spcPts val="0"/>
              </a:spcAft>
              <a:buNone/>
            </a:pPr>
            <a:r>
              <a:rPr lang="en-US" sz="900" dirty="0"/>
              <a:t>AP Music Theory</a:t>
            </a:r>
          </a:p>
          <a:p>
            <a:pPr marL="0" lvl="0" indent="0" algn="l" rtl="0">
              <a:spcBef>
                <a:spcPts val="1600"/>
              </a:spcBef>
              <a:spcAft>
                <a:spcPts val="0"/>
              </a:spcAft>
              <a:buNone/>
            </a:pPr>
            <a:r>
              <a:rPr lang="en-US" sz="900" dirty="0"/>
              <a:t>AP Drawing 2D</a:t>
            </a:r>
          </a:p>
          <a:p>
            <a:pPr marL="0" lvl="0" indent="0" algn="l" rtl="0">
              <a:spcBef>
                <a:spcPts val="1600"/>
              </a:spcBef>
              <a:spcAft>
                <a:spcPts val="0"/>
              </a:spcAft>
              <a:buNone/>
            </a:pPr>
            <a:r>
              <a:rPr lang="en-US" sz="900" dirty="0"/>
              <a:t>AP Ceramics</a:t>
            </a:r>
          </a:p>
          <a:p>
            <a:pPr marL="0" lvl="0" indent="0" algn="l" rtl="0">
              <a:spcBef>
                <a:spcPts val="1600"/>
              </a:spcBef>
              <a:spcAft>
                <a:spcPts val="0"/>
              </a:spcAft>
              <a:buNone/>
            </a:pPr>
            <a:r>
              <a:rPr lang="en-US" sz="900" dirty="0"/>
              <a:t>AP Art History</a:t>
            </a:r>
          </a:p>
          <a:p>
            <a:pPr marL="0" lvl="0" indent="0" algn="l" rtl="0">
              <a:spcBef>
                <a:spcPts val="1600"/>
              </a:spcBef>
              <a:spcAft>
                <a:spcPts val="0"/>
              </a:spcAft>
              <a:buNone/>
            </a:pPr>
            <a:r>
              <a:rPr lang="en-US" sz="900" dirty="0"/>
              <a:t>AP Psychology</a:t>
            </a:r>
          </a:p>
          <a:p>
            <a:pPr marL="0" lvl="0" indent="0" algn="l" rtl="0">
              <a:spcBef>
                <a:spcPts val="1600"/>
              </a:spcBef>
              <a:spcAft>
                <a:spcPts val="0"/>
              </a:spcAft>
              <a:buNone/>
            </a:pPr>
            <a:r>
              <a:rPr lang="en-US" sz="900" dirty="0"/>
              <a:t>AP World History</a:t>
            </a:r>
          </a:p>
          <a:p>
            <a:pPr marL="0" lvl="0" indent="0" algn="l" rtl="0">
              <a:spcBef>
                <a:spcPts val="1600"/>
              </a:spcBef>
              <a:spcAft>
                <a:spcPts val="0"/>
              </a:spcAft>
              <a:buNone/>
            </a:pPr>
            <a:r>
              <a:rPr lang="en-US" sz="900" dirty="0"/>
              <a:t>AP US History</a:t>
            </a:r>
          </a:p>
          <a:p>
            <a:pPr marL="0" indent="0">
              <a:spcBef>
                <a:spcPts val="1600"/>
              </a:spcBef>
              <a:buNone/>
            </a:pPr>
            <a:r>
              <a:rPr lang="en-US" sz="900" dirty="0"/>
              <a:t>AP Geography</a:t>
            </a:r>
          </a:p>
          <a:p>
            <a:pPr marL="0" lvl="0" indent="0" algn="l" rtl="0">
              <a:spcBef>
                <a:spcPts val="1600"/>
              </a:spcBef>
              <a:spcAft>
                <a:spcPts val="0"/>
              </a:spcAft>
              <a:buNone/>
            </a:pPr>
            <a:r>
              <a:rPr lang="en-US" sz="900" dirty="0"/>
              <a:t>AP Independent Study (to have time to study for your AP classes</a:t>
            </a:r>
          </a:p>
          <a:p>
            <a:pPr marL="0" lvl="0" indent="0" algn="l" rtl="0">
              <a:spcBef>
                <a:spcPts val="1600"/>
              </a:spcBef>
              <a:spcAft>
                <a:spcPts val="0"/>
              </a:spcAft>
              <a:buNone/>
            </a:pPr>
            <a:endParaRPr lang="en-US" sz="1600" dirty="0"/>
          </a:p>
          <a:p>
            <a:pPr marL="0" lvl="0" indent="0" algn="l" rtl="0">
              <a:spcBef>
                <a:spcPts val="1600"/>
              </a:spcBef>
              <a:spcAft>
                <a:spcPts val="0"/>
              </a:spcAft>
              <a:buNone/>
            </a:pPr>
            <a:endParaRPr lang="en-US" sz="900" dirty="0"/>
          </a:p>
          <a:p>
            <a:pPr marL="0" lvl="0" indent="0" algn="l" rtl="0">
              <a:spcBef>
                <a:spcPts val="1600"/>
              </a:spcBef>
              <a:spcAft>
                <a:spcPts val="160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Important Classes for Juniors</a:t>
            </a:r>
            <a:endParaRPr/>
          </a:p>
        </p:txBody>
      </p:sp>
      <p:sp>
        <p:nvSpPr>
          <p:cNvPr id="157" name="Google Shape;157;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dirty="0"/>
              <a:t>ACT Prep - You can take a class 1</a:t>
            </a:r>
            <a:r>
              <a:rPr lang="en" sz="2300" baseline="30000" dirty="0"/>
              <a:t>st</a:t>
            </a:r>
            <a:r>
              <a:rPr lang="en" sz="2300" dirty="0"/>
              <a:t> semester for ACT Prep. </a:t>
            </a:r>
          </a:p>
          <a:p>
            <a:pPr marL="0" lvl="0" indent="0" algn="l" rtl="0">
              <a:spcBef>
                <a:spcPts val="0"/>
              </a:spcBef>
              <a:spcAft>
                <a:spcPts val="0"/>
              </a:spcAft>
              <a:buNone/>
            </a:pPr>
            <a:endParaRPr lang="en" sz="2300" dirty="0"/>
          </a:p>
          <a:p>
            <a:pPr marL="0" lvl="0" indent="0" algn="l" rtl="0">
              <a:spcBef>
                <a:spcPts val="0"/>
              </a:spcBef>
              <a:spcAft>
                <a:spcPts val="0"/>
              </a:spcAft>
              <a:buNone/>
            </a:pPr>
            <a:r>
              <a:rPr lang="en" sz="2300" dirty="0"/>
              <a:t>Foreign </a:t>
            </a:r>
            <a:r>
              <a:rPr lang="en" sz="2300"/>
              <a:t>Language Check with the university you plan to attend to see if they require or if you plan to attend college  </a:t>
            </a:r>
            <a:r>
              <a:rPr lang="en" sz="2300" dirty="0"/>
              <a:t>out of state, </a:t>
            </a:r>
            <a:r>
              <a:rPr lang="en" sz="2300"/>
              <a:t>you may need </a:t>
            </a:r>
            <a:r>
              <a:rPr lang="en" sz="2300" dirty="0"/>
              <a:t>at least 2 years of a foreign language. </a:t>
            </a:r>
            <a:endParaRPr sz="2300" dirty="0"/>
          </a:p>
          <a:p>
            <a:pPr marL="0" lvl="0" indent="0" algn="l" rtl="0">
              <a:spcBef>
                <a:spcPts val="1600"/>
              </a:spcBef>
              <a:spcAft>
                <a:spcPts val="1600"/>
              </a:spcAft>
              <a:buNone/>
            </a:pPr>
            <a:r>
              <a:rPr lang="en" sz="2300" dirty="0"/>
              <a:t>Start at level 3 or 4 if you are a native language speaker or consider AP Spanish</a:t>
            </a:r>
            <a:endParaRPr sz="23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Granite Technical Institute (GTI)</a:t>
            </a:r>
            <a:endParaRPr/>
          </a:p>
        </p:txBody>
      </p:sp>
      <p:sp>
        <p:nvSpPr>
          <p:cNvPr id="163" name="Google Shape;163;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r>
              <a:rPr lang="en" sz="1900"/>
              <a:t>Hands on classes taken off campus (you   take a bus there...it's like a field trip!)</a:t>
            </a:r>
            <a:endParaRPr sz="1900"/>
          </a:p>
          <a:p>
            <a:pPr marL="0" lvl="0" indent="0" algn="l" rtl="0">
              <a:spcBef>
                <a:spcPts val="1600"/>
              </a:spcBef>
              <a:spcAft>
                <a:spcPts val="0"/>
              </a:spcAft>
              <a:buNone/>
            </a:pPr>
            <a:r>
              <a:rPr lang="en" sz="1900"/>
              <a:t>* YOU NEED TO FILL OUT A PERMISSION SLIP TO TAKE THESE CLASSES &amp; IT'S ON A FIRST TURNED IN,  FIRST IN CLASS BASIS</a:t>
            </a:r>
            <a:endParaRPr sz="1900"/>
          </a:p>
          <a:p>
            <a:pPr marL="0" lvl="0" indent="0" algn="l" rtl="0">
              <a:spcBef>
                <a:spcPts val="1600"/>
              </a:spcBef>
              <a:spcAft>
                <a:spcPts val="0"/>
              </a:spcAft>
              <a:buNone/>
            </a:pPr>
            <a:r>
              <a:rPr lang="en" sz="1900"/>
              <a:t>*Put GTI in the alternates section of your class selection card and we will let you know if you made it in the class</a:t>
            </a:r>
            <a:endParaRPr sz="1900"/>
          </a:p>
          <a:p>
            <a:pPr marL="0" lvl="0" indent="0" algn="l" rtl="0">
              <a:spcBef>
                <a:spcPts val="1600"/>
              </a:spcBef>
              <a:spcAft>
                <a:spcPts val="0"/>
              </a:spcAft>
              <a:buNone/>
            </a:pPr>
            <a:r>
              <a:rPr lang="en" sz="1900"/>
              <a:t>*Get your permission slip SIGNED to your counselor or Mrs. Petty in the Career Center ASAP. You can also fill it out at Grangercounselingcenter.com and email it to your counselor</a:t>
            </a:r>
            <a:endParaRPr sz="1900"/>
          </a:p>
          <a:p>
            <a:pPr marL="0" lvl="0" indent="0" algn="l" rtl="0">
              <a:spcBef>
                <a:spcPts val="1600"/>
              </a:spcBef>
              <a:spcAft>
                <a:spcPts val="0"/>
              </a:spcAft>
              <a:buNone/>
            </a:pPr>
            <a:endParaRPr sz="1900"/>
          </a:p>
          <a:p>
            <a:pPr marL="0" lvl="0" indent="0" algn="l" rtl="0">
              <a:spcBef>
                <a:spcPts val="1600"/>
              </a:spcBef>
              <a:spcAft>
                <a:spcPts val="1600"/>
              </a:spcAft>
              <a:buNone/>
            </a:pPr>
            <a:endParaRPr sz="19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0"/>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69" name="Google Shape;169;p3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dirty="0"/>
          </a:p>
        </p:txBody>
      </p:sp>
      <p:sp>
        <p:nvSpPr>
          <p:cNvPr id="170" name="Google Shape;170;p30"/>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7" name="Picture 6">
            <a:extLst>
              <a:ext uri="{FF2B5EF4-FFF2-40B4-BE49-F238E27FC236}">
                <a16:creationId xmlns:a16="http://schemas.microsoft.com/office/drawing/2014/main" id="{D27733C0-1482-4ACD-9C4F-650351E81EFC}"/>
              </a:ext>
            </a:extLst>
          </p:cNvPr>
          <p:cNvPicPr>
            <a:picLocks noChangeAspect="1"/>
          </p:cNvPicPr>
          <p:nvPr/>
        </p:nvPicPr>
        <p:blipFill>
          <a:blip r:embed="rId3"/>
          <a:stretch>
            <a:fillRect/>
          </a:stretch>
        </p:blipFill>
        <p:spPr>
          <a:xfrm>
            <a:off x="451661" y="242312"/>
            <a:ext cx="3752850" cy="4819650"/>
          </a:xfrm>
          <a:prstGeom prst="rect">
            <a:avLst/>
          </a:prstGeom>
        </p:spPr>
      </p:pic>
      <p:pic>
        <p:nvPicPr>
          <p:cNvPr id="8" name="Picture 7">
            <a:extLst>
              <a:ext uri="{FF2B5EF4-FFF2-40B4-BE49-F238E27FC236}">
                <a16:creationId xmlns:a16="http://schemas.microsoft.com/office/drawing/2014/main" id="{90610FBB-9624-4847-AD1C-332C2BF45DF5}"/>
              </a:ext>
            </a:extLst>
          </p:cNvPr>
          <p:cNvPicPr>
            <a:picLocks noChangeAspect="1"/>
          </p:cNvPicPr>
          <p:nvPr/>
        </p:nvPicPr>
        <p:blipFill>
          <a:blip r:embed="rId4"/>
          <a:stretch>
            <a:fillRect/>
          </a:stretch>
        </p:blipFill>
        <p:spPr>
          <a:xfrm>
            <a:off x="4833302" y="0"/>
            <a:ext cx="4242391" cy="5143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a:t>Learn more about GTI by watching this video</a:t>
            </a:r>
            <a:endParaRPr sz="3100"/>
          </a:p>
        </p:txBody>
      </p:sp>
      <p:sp>
        <p:nvSpPr>
          <p:cNvPr id="178" name="Google Shape;178;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3" name="Online Media 2" title="Granite Technical Institute Students at Wheeler Farm">
            <a:hlinkClick r:id="" action="ppaction://media"/>
            <a:extLst>
              <a:ext uri="{FF2B5EF4-FFF2-40B4-BE49-F238E27FC236}">
                <a16:creationId xmlns:a16="http://schemas.microsoft.com/office/drawing/2014/main" id="{88EF77A9-FB35-D999-7A15-86B4494B8BFA}"/>
              </a:ext>
            </a:extLst>
          </p:cNvPr>
          <p:cNvPicPr>
            <a:picLocks noRot="1" noChangeAspect="1"/>
          </p:cNvPicPr>
          <p:nvPr>
            <a:videoFile r:link="rId1"/>
          </p:nvPr>
        </p:nvPicPr>
        <p:blipFill>
          <a:blip r:embed="rId4"/>
          <a:stretch>
            <a:fillRect/>
          </a:stretch>
        </p:blipFill>
        <p:spPr>
          <a:xfrm>
            <a:off x="3117850" y="1067963"/>
            <a:ext cx="2906713" cy="40755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84B9-261C-A218-02BE-33A5C486E66C}"/>
              </a:ext>
            </a:extLst>
          </p:cNvPr>
          <p:cNvSpPr>
            <a:spLocks noGrp="1"/>
          </p:cNvSpPr>
          <p:nvPr>
            <p:ph type="title"/>
          </p:nvPr>
        </p:nvSpPr>
        <p:spPr/>
        <p:txBody>
          <a:bodyPr/>
          <a:lstStyle/>
          <a:p>
            <a:r>
              <a:rPr lang="en" dirty="0"/>
              <a:t>Now go to grangercounselingcenter.com</a:t>
            </a:r>
            <a:endParaRPr lang="en-US" dirty="0"/>
          </a:p>
        </p:txBody>
      </p:sp>
      <p:sp>
        <p:nvSpPr>
          <p:cNvPr id="3" name="Text Placeholder 2">
            <a:extLst>
              <a:ext uri="{FF2B5EF4-FFF2-40B4-BE49-F238E27FC236}">
                <a16:creationId xmlns:a16="http://schemas.microsoft.com/office/drawing/2014/main" id="{8663D251-A243-5F3C-9734-93211323BC8C}"/>
              </a:ext>
            </a:extLst>
          </p:cNvPr>
          <p:cNvSpPr>
            <a:spLocks noGrp="1"/>
          </p:cNvSpPr>
          <p:nvPr>
            <p:ph type="body" idx="1"/>
          </p:nvPr>
        </p:nvSpPr>
        <p:spPr/>
        <p:txBody>
          <a:bodyPr/>
          <a:lstStyle/>
          <a:p>
            <a:pPr marL="0" lvl="0" indent="0" algn="l" rtl="0">
              <a:lnSpc>
                <a:spcPct val="100000"/>
              </a:lnSpc>
              <a:spcBef>
                <a:spcPts val="1600"/>
              </a:spcBef>
              <a:spcAft>
                <a:spcPts val="0"/>
              </a:spcAft>
              <a:buNone/>
            </a:pPr>
            <a:r>
              <a:rPr lang="en-US" sz="2400" dirty="0"/>
              <a:t> Go to class selection</a:t>
            </a:r>
          </a:p>
          <a:p>
            <a:pPr marL="0" lvl="0" indent="0" algn="l" rtl="0">
              <a:lnSpc>
                <a:spcPct val="100000"/>
              </a:lnSpc>
              <a:spcBef>
                <a:spcPts val="1600"/>
              </a:spcBef>
              <a:spcAft>
                <a:spcPts val="1600"/>
              </a:spcAft>
              <a:buNone/>
            </a:pPr>
            <a:r>
              <a:rPr lang="en-US" sz="2400" dirty="0"/>
              <a:t>2024-2025</a:t>
            </a:r>
          </a:p>
          <a:p>
            <a:endParaRPr lang="en-US" dirty="0"/>
          </a:p>
        </p:txBody>
      </p:sp>
      <p:pic>
        <p:nvPicPr>
          <p:cNvPr id="4" name="Picture 3" descr="A red and blue logo&#10;&#10;Description automatically generated">
            <a:extLst>
              <a:ext uri="{FF2B5EF4-FFF2-40B4-BE49-F238E27FC236}">
                <a16:creationId xmlns:a16="http://schemas.microsoft.com/office/drawing/2014/main" id="{975EE832-C5BA-7C75-BFFC-EADF49D58BFE}"/>
              </a:ext>
            </a:extLst>
          </p:cNvPr>
          <p:cNvPicPr>
            <a:picLocks noChangeAspect="1"/>
          </p:cNvPicPr>
          <p:nvPr/>
        </p:nvPicPr>
        <p:blipFill>
          <a:blip r:embed="rId2"/>
          <a:stretch>
            <a:fillRect/>
          </a:stretch>
        </p:blipFill>
        <p:spPr>
          <a:xfrm>
            <a:off x="3293417" y="1152475"/>
            <a:ext cx="5850583" cy="3416400"/>
          </a:xfrm>
          <a:prstGeom prst="rect">
            <a:avLst/>
          </a:prstGeom>
        </p:spPr>
      </p:pic>
      <p:sp>
        <p:nvSpPr>
          <p:cNvPr id="5" name="Arrow: Right 4">
            <a:extLst>
              <a:ext uri="{FF2B5EF4-FFF2-40B4-BE49-F238E27FC236}">
                <a16:creationId xmlns:a16="http://schemas.microsoft.com/office/drawing/2014/main" id="{908F2179-8A2A-F00C-A0B6-5F17F73D353D}"/>
              </a:ext>
            </a:extLst>
          </p:cNvPr>
          <p:cNvSpPr/>
          <p:nvPr/>
        </p:nvSpPr>
        <p:spPr>
          <a:xfrm>
            <a:off x="2850776" y="3648635"/>
            <a:ext cx="442641" cy="24204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5174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5ED91D-6DA8-4CF5-308A-121266E34260}"/>
              </a:ext>
            </a:extLst>
          </p:cNvPr>
          <p:cNvSpPr>
            <a:spLocks noGrp="1"/>
          </p:cNvSpPr>
          <p:nvPr>
            <p:ph type="title"/>
          </p:nvPr>
        </p:nvSpPr>
        <p:spPr>
          <a:xfrm>
            <a:off x="311700" y="391350"/>
            <a:ext cx="3803100" cy="980250"/>
          </a:xfrm>
        </p:spPr>
        <p:txBody>
          <a:bodyPr/>
          <a:lstStyle/>
          <a:p>
            <a:r>
              <a:rPr lang="en" dirty="0"/>
              <a:t>Now go to Class of 2026</a:t>
            </a:r>
            <a:endParaRPr lang="en-US" dirty="0"/>
          </a:p>
        </p:txBody>
      </p:sp>
      <p:sp>
        <p:nvSpPr>
          <p:cNvPr id="5" name="Text Placeholder 4">
            <a:extLst>
              <a:ext uri="{FF2B5EF4-FFF2-40B4-BE49-F238E27FC236}">
                <a16:creationId xmlns:a16="http://schemas.microsoft.com/office/drawing/2014/main" id="{878822F7-EA52-9B3E-6144-B76FF638C19E}"/>
              </a:ext>
            </a:extLst>
          </p:cNvPr>
          <p:cNvSpPr>
            <a:spLocks noGrp="1"/>
          </p:cNvSpPr>
          <p:nvPr>
            <p:ph type="body" idx="1"/>
          </p:nvPr>
        </p:nvSpPr>
        <p:spPr/>
        <p:txBody>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On this page you can click the course catalog and see what each class is about</a:t>
            </a:r>
          </a:p>
          <a:p>
            <a:pPr marL="0" lvl="0" indent="0" algn="l" rtl="0">
              <a:spcBef>
                <a:spcPts val="1600"/>
              </a:spcBef>
              <a:spcAft>
                <a:spcPts val="0"/>
              </a:spcAft>
              <a:buNone/>
            </a:pPr>
            <a:r>
              <a:rPr lang="en-US" dirty="0"/>
              <a:t>You can also look at fliers for each class at Granger and see what teachers have to advertise about each class</a:t>
            </a:r>
          </a:p>
          <a:p>
            <a:pPr marL="0" lvl="0" indent="0" algn="l" rtl="0">
              <a:spcBef>
                <a:spcPts val="1600"/>
              </a:spcBef>
              <a:spcAft>
                <a:spcPts val="0"/>
              </a:spcAft>
              <a:buNone/>
            </a:pPr>
            <a:r>
              <a:rPr lang="en-US" dirty="0"/>
              <a:t>Make sure you click on CLASS OF 2026</a:t>
            </a:r>
          </a:p>
          <a:p>
            <a:pPr marL="0" lvl="0" indent="0" algn="l" rtl="0">
              <a:spcBef>
                <a:spcPts val="1600"/>
              </a:spcBef>
              <a:spcAft>
                <a:spcPts val="1600"/>
              </a:spcAft>
              <a:buNone/>
            </a:pPr>
            <a:r>
              <a:rPr lang="en-US" dirty="0"/>
              <a:t>You will fill out your class selection there. </a:t>
            </a:r>
          </a:p>
          <a:p>
            <a:endParaRPr lang="en-US" dirty="0"/>
          </a:p>
        </p:txBody>
      </p:sp>
      <p:sp>
        <p:nvSpPr>
          <p:cNvPr id="6" name="Text Placeholder 5">
            <a:extLst>
              <a:ext uri="{FF2B5EF4-FFF2-40B4-BE49-F238E27FC236}">
                <a16:creationId xmlns:a16="http://schemas.microsoft.com/office/drawing/2014/main" id="{3E4D988D-EC96-3195-183D-D8F7211864D2}"/>
              </a:ext>
            </a:extLst>
          </p:cNvPr>
          <p:cNvSpPr>
            <a:spLocks noGrp="1"/>
          </p:cNvSpPr>
          <p:nvPr>
            <p:ph type="body" idx="2"/>
          </p:nvPr>
        </p:nvSpPr>
        <p:spPr/>
        <p:txBody>
          <a:bodyPr/>
          <a:lstStyle/>
          <a:p>
            <a:endParaRPr lang="en-US" dirty="0"/>
          </a:p>
        </p:txBody>
      </p:sp>
      <p:pic>
        <p:nvPicPr>
          <p:cNvPr id="7" name="Picture 6">
            <a:extLst>
              <a:ext uri="{FF2B5EF4-FFF2-40B4-BE49-F238E27FC236}">
                <a16:creationId xmlns:a16="http://schemas.microsoft.com/office/drawing/2014/main" id="{2E7D65C4-DCE2-27E5-C2D6-E4EEF453D4EE}"/>
              </a:ext>
            </a:extLst>
          </p:cNvPr>
          <p:cNvPicPr>
            <a:picLocks noChangeAspect="1"/>
          </p:cNvPicPr>
          <p:nvPr/>
        </p:nvPicPr>
        <p:blipFill>
          <a:blip r:embed="rId2"/>
          <a:stretch>
            <a:fillRect/>
          </a:stretch>
        </p:blipFill>
        <p:spPr>
          <a:xfrm>
            <a:off x="4266777" y="391350"/>
            <a:ext cx="4697930" cy="3771900"/>
          </a:xfrm>
          <a:prstGeom prst="rect">
            <a:avLst/>
          </a:prstGeom>
        </p:spPr>
      </p:pic>
    </p:spTree>
    <p:extLst>
      <p:ext uri="{BB962C8B-B14F-4D97-AF65-F5344CB8AC3E}">
        <p14:creationId xmlns:p14="http://schemas.microsoft.com/office/powerpoint/2010/main" val="4255682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You’re about to be a Junior!</a:t>
            </a:r>
            <a:endParaRPr/>
          </a:p>
        </p:txBody>
      </p:sp>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67" name="Google Shape;67;p14"/>
          <p:cNvPicPr preferRelativeResize="0"/>
          <p:nvPr/>
        </p:nvPicPr>
        <p:blipFill>
          <a:blip r:embed="rId3">
            <a:alphaModFix/>
          </a:blip>
          <a:stretch>
            <a:fillRect/>
          </a:stretch>
        </p:blipFill>
        <p:spPr>
          <a:xfrm>
            <a:off x="2155375" y="1152475"/>
            <a:ext cx="4134024" cy="3416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B0EAB-6995-0577-ED3A-5E8F2ED37180}"/>
              </a:ext>
            </a:extLst>
          </p:cNvPr>
          <p:cNvSpPr>
            <a:spLocks noGrp="1"/>
          </p:cNvSpPr>
          <p:nvPr>
            <p:ph type="title"/>
          </p:nvPr>
        </p:nvSpPr>
        <p:spPr/>
        <p:txBody>
          <a:bodyPr/>
          <a:lstStyle/>
          <a:p>
            <a:r>
              <a:rPr lang="en-US" dirty="0"/>
              <a:t>Junior Class of 2026</a:t>
            </a:r>
          </a:p>
        </p:txBody>
      </p:sp>
      <p:sp>
        <p:nvSpPr>
          <p:cNvPr id="3" name="Text Placeholder 2">
            <a:extLst>
              <a:ext uri="{FF2B5EF4-FFF2-40B4-BE49-F238E27FC236}">
                <a16:creationId xmlns:a16="http://schemas.microsoft.com/office/drawing/2014/main" id="{EC622C44-325B-387A-3566-736247C6F50F}"/>
              </a:ext>
            </a:extLst>
          </p:cNvPr>
          <p:cNvSpPr>
            <a:spLocks noGrp="1"/>
          </p:cNvSpPr>
          <p:nvPr>
            <p:ph type="body" idx="1"/>
          </p:nvPr>
        </p:nvSpPr>
        <p:spPr/>
        <p:txBody>
          <a:bodyPr/>
          <a:lstStyle/>
          <a:p>
            <a:pPr marL="0" lvl="0" indent="0" algn="l" rtl="0">
              <a:spcBef>
                <a:spcPts val="0"/>
              </a:spcBef>
              <a:spcAft>
                <a:spcPts val="0"/>
              </a:spcAft>
              <a:buNone/>
            </a:pPr>
            <a:r>
              <a:rPr lang="en-US" dirty="0"/>
              <a:t>Here you will find this presentation</a:t>
            </a:r>
          </a:p>
          <a:p>
            <a:pPr marL="0" lvl="0" indent="0" algn="l" rtl="0">
              <a:spcBef>
                <a:spcPts val="1600"/>
              </a:spcBef>
              <a:spcAft>
                <a:spcPts val="0"/>
              </a:spcAft>
              <a:buNone/>
            </a:pPr>
            <a:r>
              <a:rPr lang="en-US" dirty="0"/>
              <a:t>You will find the GTI application</a:t>
            </a:r>
          </a:p>
          <a:p>
            <a:pPr marL="0" lvl="0" indent="0" algn="l" rtl="0">
              <a:spcBef>
                <a:spcPts val="1600"/>
              </a:spcBef>
              <a:spcAft>
                <a:spcPts val="1600"/>
              </a:spcAft>
              <a:buNone/>
            </a:pPr>
            <a:r>
              <a:rPr lang="en-US" dirty="0"/>
              <a:t>YOU WILL PICK YOUR CLASSES FOR 11th GRADE</a:t>
            </a:r>
          </a:p>
          <a:p>
            <a:endParaRPr lang="en-US" dirty="0"/>
          </a:p>
        </p:txBody>
      </p:sp>
      <p:sp>
        <p:nvSpPr>
          <p:cNvPr id="4" name="Text Placeholder 3">
            <a:extLst>
              <a:ext uri="{FF2B5EF4-FFF2-40B4-BE49-F238E27FC236}">
                <a16:creationId xmlns:a16="http://schemas.microsoft.com/office/drawing/2014/main" id="{F5135BC2-84A4-3B42-77BB-2B430BEA3543}"/>
              </a:ext>
            </a:extLst>
          </p:cNvPr>
          <p:cNvSpPr>
            <a:spLocks noGrp="1"/>
          </p:cNvSpPr>
          <p:nvPr>
            <p:ph type="body" idx="2"/>
          </p:nvPr>
        </p:nvSpPr>
        <p:spPr/>
        <p:txBody>
          <a:bodyPr/>
          <a:lstStyle/>
          <a:p>
            <a:endParaRPr lang="en-US" dirty="0"/>
          </a:p>
        </p:txBody>
      </p:sp>
      <p:pic>
        <p:nvPicPr>
          <p:cNvPr id="6" name="Picture 5">
            <a:extLst>
              <a:ext uri="{FF2B5EF4-FFF2-40B4-BE49-F238E27FC236}">
                <a16:creationId xmlns:a16="http://schemas.microsoft.com/office/drawing/2014/main" id="{6B301093-D61A-5D7C-AE87-179FA526C9A2}"/>
              </a:ext>
            </a:extLst>
          </p:cNvPr>
          <p:cNvPicPr>
            <a:picLocks noChangeAspect="1"/>
          </p:cNvPicPr>
          <p:nvPr/>
        </p:nvPicPr>
        <p:blipFill>
          <a:blip r:embed="rId2"/>
          <a:stretch>
            <a:fillRect/>
          </a:stretch>
        </p:blipFill>
        <p:spPr>
          <a:xfrm>
            <a:off x="4331737" y="98612"/>
            <a:ext cx="4500563" cy="5143500"/>
          </a:xfrm>
          <a:prstGeom prst="rect">
            <a:avLst/>
          </a:prstGeom>
        </p:spPr>
      </p:pic>
    </p:spTree>
    <p:extLst>
      <p:ext uri="{BB962C8B-B14F-4D97-AF65-F5344CB8AC3E}">
        <p14:creationId xmlns:p14="http://schemas.microsoft.com/office/powerpoint/2010/main" val="3227785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A7C0-781E-2DD3-D4E4-4B2C5D1A9CCC}"/>
              </a:ext>
            </a:extLst>
          </p:cNvPr>
          <p:cNvSpPr>
            <a:spLocks noGrp="1"/>
          </p:cNvSpPr>
          <p:nvPr>
            <p:ph type="title"/>
          </p:nvPr>
        </p:nvSpPr>
        <p:spPr>
          <a:xfrm>
            <a:off x="311700" y="391350"/>
            <a:ext cx="3856888" cy="626100"/>
          </a:xfrm>
        </p:spPr>
        <p:txBody>
          <a:bodyPr/>
          <a:lstStyle/>
          <a:p>
            <a:r>
              <a:rPr lang="en" sz="2000" dirty="0"/>
              <a:t>CLICK HERE TO PICK YOUR CLASSES FOR 11th GRADE</a:t>
            </a:r>
            <a:endParaRPr lang="en-US" sz="2000" dirty="0"/>
          </a:p>
        </p:txBody>
      </p:sp>
      <p:sp>
        <p:nvSpPr>
          <p:cNvPr id="3" name="Text Placeholder 2">
            <a:extLst>
              <a:ext uri="{FF2B5EF4-FFF2-40B4-BE49-F238E27FC236}">
                <a16:creationId xmlns:a16="http://schemas.microsoft.com/office/drawing/2014/main" id="{C77F3EF1-6092-CFA3-11D0-5FAED53DC38C}"/>
              </a:ext>
            </a:extLst>
          </p:cNvPr>
          <p:cNvSpPr>
            <a:spLocks noGrp="1"/>
          </p:cNvSpPr>
          <p:nvPr>
            <p:ph type="body" idx="1"/>
          </p:nvPr>
        </p:nvSpPr>
        <p:spPr/>
        <p:txBody>
          <a:bodyPr/>
          <a:lstStyle/>
          <a:p>
            <a:pPr marL="0" lvl="0" indent="0" algn="l" rtl="0">
              <a:spcBef>
                <a:spcPts val="0"/>
              </a:spcBef>
              <a:spcAft>
                <a:spcPts val="0"/>
              </a:spcAft>
              <a:buNone/>
            </a:pPr>
            <a:r>
              <a:rPr lang="en-US" dirty="0"/>
              <a:t>This is where you will choose your classes for next year. </a:t>
            </a:r>
          </a:p>
          <a:p>
            <a:pPr marL="0" lvl="0" indent="0" algn="l" rtl="0">
              <a:spcBef>
                <a:spcPts val="1600"/>
              </a:spcBef>
              <a:spcAft>
                <a:spcPts val="0"/>
              </a:spcAft>
              <a:buNone/>
            </a:pPr>
            <a:r>
              <a:rPr lang="en-US" dirty="0"/>
              <a:t>Make sure you are taking classes you need for graduation</a:t>
            </a:r>
          </a:p>
          <a:p>
            <a:pPr marL="0" lvl="0" indent="0" algn="l" rtl="0">
              <a:spcBef>
                <a:spcPts val="1600"/>
              </a:spcBef>
              <a:spcAft>
                <a:spcPts val="1600"/>
              </a:spcAft>
              <a:buNone/>
            </a:pPr>
            <a:r>
              <a:rPr lang="en-US" dirty="0"/>
              <a:t>Make sure you choose alternate classes. </a:t>
            </a:r>
          </a:p>
          <a:p>
            <a:endParaRPr lang="en-US" dirty="0"/>
          </a:p>
        </p:txBody>
      </p:sp>
      <p:sp>
        <p:nvSpPr>
          <p:cNvPr id="4" name="Text Placeholder 3">
            <a:extLst>
              <a:ext uri="{FF2B5EF4-FFF2-40B4-BE49-F238E27FC236}">
                <a16:creationId xmlns:a16="http://schemas.microsoft.com/office/drawing/2014/main" id="{74FD5C8D-09AC-69EB-FF43-DA71A66A8489}"/>
              </a:ext>
            </a:extLst>
          </p:cNvPr>
          <p:cNvSpPr>
            <a:spLocks noGrp="1"/>
          </p:cNvSpPr>
          <p:nvPr>
            <p:ph type="body" idx="2"/>
          </p:nvPr>
        </p:nvSpPr>
        <p:spPr/>
        <p:txBody>
          <a:bodyPr/>
          <a:lstStyle/>
          <a:p>
            <a:endParaRPr lang="en-US" dirty="0"/>
          </a:p>
        </p:txBody>
      </p:sp>
      <p:pic>
        <p:nvPicPr>
          <p:cNvPr id="5" name="Picture 4">
            <a:extLst>
              <a:ext uri="{FF2B5EF4-FFF2-40B4-BE49-F238E27FC236}">
                <a16:creationId xmlns:a16="http://schemas.microsoft.com/office/drawing/2014/main" id="{B44BB4F1-C426-4E6C-ACE0-7346C5FFCF37}"/>
              </a:ext>
            </a:extLst>
          </p:cNvPr>
          <p:cNvPicPr>
            <a:picLocks noChangeAspect="1"/>
          </p:cNvPicPr>
          <p:nvPr/>
        </p:nvPicPr>
        <p:blipFill>
          <a:blip r:embed="rId2"/>
          <a:stretch>
            <a:fillRect/>
          </a:stretch>
        </p:blipFill>
        <p:spPr>
          <a:xfrm>
            <a:off x="4693987" y="1230618"/>
            <a:ext cx="4276725" cy="1066800"/>
          </a:xfrm>
          <a:prstGeom prst="rect">
            <a:avLst/>
          </a:prstGeom>
        </p:spPr>
      </p:pic>
    </p:spTree>
    <p:extLst>
      <p:ext uri="{BB962C8B-B14F-4D97-AF65-F5344CB8AC3E}">
        <p14:creationId xmlns:p14="http://schemas.microsoft.com/office/powerpoint/2010/main" val="89343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Now it’s time to fill out your card!</a:t>
            </a:r>
            <a:endParaRPr sz="1600"/>
          </a:p>
        </p:txBody>
      </p:sp>
      <p:sp>
        <p:nvSpPr>
          <p:cNvPr id="192" name="Google Shape;192;p33"/>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Make sure you fill out your  first name, last name, and student number. </a:t>
            </a:r>
            <a:endParaRPr dirty="0"/>
          </a:p>
          <a:p>
            <a:pPr marL="0" lvl="0" indent="0" algn="l" rtl="0">
              <a:spcBef>
                <a:spcPts val="1600"/>
              </a:spcBef>
              <a:spcAft>
                <a:spcPts val="0"/>
              </a:spcAft>
              <a:buNone/>
            </a:pPr>
            <a:r>
              <a:rPr lang="en" dirty="0"/>
              <a:t>Keep in mind the class change policy. </a:t>
            </a:r>
            <a:endParaRPr dirty="0"/>
          </a:p>
          <a:p>
            <a:pPr marL="0" lvl="0" indent="0" algn="l" rtl="0">
              <a:spcBef>
                <a:spcPts val="1600"/>
              </a:spcBef>
              <a:spcAft>
                <a:spcPts val="0"/>
              </a:spcAft>
              <a:buNone/>
            </a:pPr>
            <a:r>
              <a:rPr lang="en" dirty="0"/>
              <a:t>Remember AP classes are a semester commitment</a:t>
            </a:r>
            <a:endParaRPr dirty="0"/>
          </a:p>
          <a:p>
            <a:pPr marL="0" lvl="0" indent="0" algn="l" rtl="0">
              <a:spcBef>
                <a:spcPts val="1600"/>
              </a:spcBef>
              <a:spcAft>
                <a:spcPts val="1600"/>
              </a:spcAft>
              <a:buNone/>
            </a:pPr>
            <a:r>
              <a:rPr lang="en" sz="2400" dirty="0"/>
              <a:t>AND CHOOSE 16 BOXES FOR A FULL SCHEDULE</a:t>
            </a:r>
            <a:endParaRPr sz="2400" dirty="0"/>
          </a:p>
        </p:txBody>
      </p:sp>
      <p:sp>
        <p:nvSpPr>
          <p:cNvPr id="193" name="Google Shape;193;p33"/>
          <p:cNvSpPr/>
          <p:nvPr/>
        </p:nvSpPr>
        <p:spPr>
          <a:xfrm>
            <a:off x="2779675" y="1831700"/>
            <a:ext cx="710400" cy="355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E20F9B45-33BF-989E-168E-4B871040FA08}"/>
              </a:ext>
            </a:extLst>
          </p:cNvPr>
          <p:cNvPicPr>
            <a:picLocks noChangeAspect="1"/>
          </p:cNvPicPr>
          <p:nvPr/>
        </p:nvPicPr>
        <p:blipFill>
          <a:blip r:embed="rId3"/>
          <a:stretch>
            <a:fillRect/>
          </a:stretch>
        </p:blipFill>
        <p:spPr>
          <a:xfrm>
            <a:off x="3628072" y="-18040"/>
            <a:ext cx="4903282" cy="51435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4"/>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Look at your PTG </a:t>
            </a:r>
            <a:endParaRPr/>
          </a:p>
        </p:txBody>
      </p:sp>
      <p:sp>
        <p:nvSpPr>
          <p:cNvPr id="200" name="Google Shape;200;p34"/>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200"/>
              <a:t>Make sure you are taking the classes you need for graduation. </a:t>
            </a:r>
            <a:endParaRPr sz="3200"/>
          </a:p>
        </p:txBody>
      </p:sp>
      <p:pic>
        <p:nvPicPr>
          <p:cNvPr id="2" name="Picture 1" descr="Table&#10;&#10;Description automatically generated">
            <a:extLst>
              <a:ext uri="{FF2B5EF4-FFF2-40B4-BE49-F238E27FC236}">
                <a16:creationId xmlns:a16="http://schemas.microsoft.com/office/drawing/2014/main" id="{57731E75-75D6-8CA8-8336-B9B26B4E130A}"/>
              </a:ext>
            </a:extLst>
          </p:cNvPr>
          <p:cNvPicPr>
            <a:picLocks noChangeAspect="1"/>
          </p:cNvPicPr>
          <p:nvPr/>
        </p:nvPicPr>
        <p:blipFill>
          <a:blip r:embed="rId3"/>
          <a:stretch>
            <a:fillRect/>
          </a:stretch>
        </p:blipFill>
        <p:spPr>
          <a:xfrm>
            <a:off x="2980639" y="199694"/>
            <a:ext cx="6087325" cy="474411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5"/>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Add desired GTI classes here</a:t>
            </a:r>
            <a:endParaRPr/>
          </a:p>
        </p:txBody>
      </p:sp>
      <p:sp>
        <p:nvSpPr>
          <p:cNvPr id="207" name="Google Shape;207;p35"/>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100"/>
              <a:t>Remember you must turn in a GTI application to take GTI classes!</a:t>
            </a:r>
            <a:endParaRPr sz="3100"/>
          </a:p>
        </p:txBody>
      </p:sp>
      <p:pic>
        <p:nvPicPr>
          <p:cNvPr id="2" name="Picture 1" descr="Graphical user interface&#10;&#10;Description automatically generated with medium confidence">
            <a:extLst>
              <a:ext uri="{FF2B5EF4-FFF2-40B4-BE49-F238E27FC236}">
                <a16:creationId xmlns:a16="http://schemas.microsoft.com/office/drawing/2014/main" id="{895562CD-8E40-21DA-D151-34D294A9EF48}"/>
              </a:ext>
            </a:extLst>
          </p:cNvPr>
          <p:cNvPicPr>
            <a:picLocks noChangeAspect="1"/>
          </p:cNvPicPr>
          <p:nvPr/>
        </p:nvPicPr>
        <p:blipFill>
          <a:blip r:embed="rId3"/>
          <a:stretch>
            <a:fillRect/>
          </a:stretch>
        </p:blipFill>
        <p:spPr>
          <a:xfrm>
            <a:off x="4286201" y="0"/>
            <a:ext cx="3977911" cy="51435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Don’t forget! Choose 16 boxes for a full schedule</a:t>
            </a:r>
            <a:endParaRPr/>
          </a:p>
        </p:txBody>
      </p:sp>
      <p:sp>
        <p:nvSpPr>
          <p:cNvPr id="214" name="Google Shape;214;p36"/>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300" dirty="0"/>
          </a:p>
          <a:p>
            <a:pPr marL="0" lvl="0" indent="0" algn="l" rtl="0">
              <a:spcBef>
                <a:spcPts val="1600"/>
              </a:spcBef>
              <a:spcAft>
                <a:spcPts val="1600"/>
              </a:spcAft>
              <a:buNone/>
            </a:pPr>
            <a:endParaRPr sz="1300" dirty="0"/>
          </a:p>
        </p:txBody>
      </p:sp>
      <p:sp>
        <p:nvSpPr>
          <p:cNvPr id="4" name="TextBox 3">
            <a:extLst>
              <a:ext uri="{FF2B5EF4-FFF2-40B4-BE49-F238E27FC236}">
                <a16:creationId xmlns:a16="http://schemas.microsoft.com/office/drawing/2014/main" id="{A4E4D744-127C-0CC4-3C27-FBBAB4681C15}"/>
              </a:ext>
            </a:extLst>
          </p:cNvPr>
          <p:cNvSpPr txBox="1"/>
          <p:nvPr/>
        </p:nvSpPr>
        <p:spPr>
          <a:xfrm>
            <a:off x="111682" y="1311300"/>
            <a:ext cx="2896764" cy="2636619"/>
          </a:xfrm>
          <a:prstGeom prst="rect">
            <a:avLst/>
          </a:prstGeom>
          <a:noFill/>
        </p:spPr>
        <p:txBody>
          <a:bodyPr wrap="square">
            <a:spAutoFit/>
          </a:bodyPr>
          <a:lstStyle/>
          <a:p>
            <a:pPr marL="0" lvl="0" indent="0" algn="l" rtl="0">
              <a:spcBef>
                <a:spcPts val="0"/>
              </a:spcBef>
              <a:spcAft>
                <a:spcPts val="0"/>
              </a:spcAft>
              <a:buNone/>
            </a:pPr>
            <a:r>
              <a:rPr lang="en-US" sz="1400" dirty="0"/>
              <a:t>S = Semester Class will be one box</a:t>
            </a:r>
          </a:p>
          <a:p>
            <a:pPr marL="0" lvl="0" indent="0" algn="l" rtl="0">
              <a:spcBef>
                <a:spcPts val="1600"/>
              </a:spcBef>
              <a:spcAft>
                <a:spcPts val="0"/>
              </a:spcAft>
              <a:buNone/>
            </a:pPr>
            <a:r>
              <a:rPr lang="en-US" sz="1400" dirty="0"/>
              <a:t>Y= Year Class will indicate you need to choose two boxes and say (Select Both Semesters) </a:t>
            </a:r>
          </a:p>
          <a:p>
            <a:pPr marL="0" lvl="0" indent="0" algn="l" rtl="0">
              <a:spcBef>
                <a:spcPts val="1600"/>
              </a:spcBef>
              <a:spcAft>
                <a:spcPts val="0"/>
              </a:spcAft>
              <a:buNone/>
            </a:pPr>
            <a:endParaRPr lang="en-US" sz="1400" dirty="0"/>
          </a:p>
          <a:p>
            <a:pPr marL="0" lvl="0" indent="0" algn="l" rtl="0">
              <a:spcBef>
                <a:spcPts val="1600"/>
              </a:spcBef>
              <a:spcAft>
                <a:spcPts val="0"/>
              </a:spcAft>
              <a:buNone/>
            </a:pPr>
            <a:endParaRPr lang="en-US" sz="1400" dirty="0"/>
          </a:p>
          <a:p>
            <a:pPr marL="0" lvl="0" indent="0" algn="l" rtl="0">
              <a:spcBef>
                <a:spcPts val="1600"/>
              </a:spcBef>
              <a:spcAft>
                <a:spcPts val="0"/>
              </a:spcAft>
              <a:buNone/>
            </a:pPr>
            <a:r>
              <a:rPr lang="en-US" sz="1400" dirty="0"/>
              <a:t>Choose your classes wisely. </a:t>
            </a:r>
          </a:p>
        </p:txBody>
      </p:sp>
      <p:pic>
        <p:nvPicPr>
          <p:cNvPr id="5" name="Picture 4" descr="Text&#10;&#10;Description automatically generated">
            <a:extLst>
              <a:ext uri="{FF2B5EF4-FFF2-40B4-BE49-F238E27FC236}">
                <a16:creationId xmlns:a16="http://schemas.microsoft.com/office/drawing/2014/main" id="{98A4103B-F8C6-2897-5F93-7319AEA67BF6}"/>
              </a:ext>
            </a:extLst>
          </p:cNvPr>
          <p:cNvPicPr>
            <a:picLocks noChangeAspect="1"/>
          </p:cNvPicPr>
          <p:nvPr/>
        </p:nvPicPr>
        <p:blipFill>
          <a:blip r:embed="rId3"/>
          <a:stretch>
            <a:fillRect/>
          </a:stretch>
        </p:blipFill>
        <p:spPr>
          <a:xfrm>
            <a:off x="3262750" y="492988"/>
            <a:ext cx="5744377" cy="291505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7"/>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How many boxes do you need?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8"/>
          <p:cNvSpPr txBox="1">
            <a:spLocks noGrp="1"/>
          </p:cNvSpPr>
          <p:nvPr>
            <p:ph type="title"/>
          </p:nvPr>
        </p:nvSpPr>
        <p:spPr>
          <a:xfrm>
            <a:off x="311700" y="1233100"/>
            <a:ext cx="8520600" cy="161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0"/>
              <a:t>16</a:t>
            </a:r>
            <a:endParaRPr sz="20000"/>
          </a:p>
        </p:txBody>
      </p:sp>
      <p:sp>
        <p:nvSpPr>
          <p:cNvPr id="229" name="Google Shape;229;p38"/>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Let’s choose an English class</a:t>
            </a:r>
            <a:endParaRPr/>
          </a:p>
        </p:txBody>
      </p:sp>
      <p:sp>
        <p:nvSpPr>
          <p:cNvPr id="235" name="Google Shape;235;p39"/>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need a year of Junior English and you have some choices: </a:t>
            </a:r>
            <a:endParaRPr/>
          </a:p>
          <a:p>
            <a:pPr marL="0" lvl="0" indent="0" algn="l" rtl="0">
              <a:spcBef>
                <a:spcPts val="1600"/>
              </a:spcBef>
              <a:spcAft>
                <a:spcPts val="0"/>
              </a:spcAft>
              <a:buNone/>
            </a:pPr>
            <a:r>
              <a:rPr lang="en"/>
              <a:t>English 11</a:t>
            </a:r>
            <a:endParaRPr/>
          </a:p>
          <a:p>
            <a:pPr marL="0" lvl="0" indent="0" algn="l" rtl="0">
              <a:spcBef>
                <a:spcPts val="1600"/>
              </a:spcBef>
              <a:spcAft>
                <a:spcPts val="0"/>
              </a:spcAft>
              <a:buNone/>
            </a:pPr>
            <a:r>
              <a:rPr lang="en"/>
              <a:t>English 11 Honors</a:t>
            </a:r>
            <a:endParaRPr/>
          </a:p>
          <a:p>
            <a:pPr marL="0" lvl="0" indent="0" algn="l" rtl="0">
              <a:spcBef>
                <a:spcPts val="1600"/>
              </a:spcBef>
              <a:spcAft>
                <a:spcPts val="0"/>
              </a:spcAft>
              <a:buNone/>
            </a:pPr>
            <a:r>
              <a:rPr lang="en"/>
              <a:t>AP English Literature (remember this requires a commitment)</a:t>
            </a:r>
            <a:endParaRPr/>
          </a:p>
          <a:p>
            <a:pPr marL="0" lvl="0" indent="0" algn="l" rtl="0">
              <a:spcBef>
                <a:spcPts val="1600"/>
              </a:spcBef>
              <a:spcAft>
                <a:spcPts val="0"/>
              </a:spcAft>
              <a:buNone/>
            </a:pPr>
            <a:r>
              <a:rPr lang="en"/>
              <a:t>AP English Language(remember this requires a commitment)</a:t>
            </a:r>
            <a:endParaRPr/>
          </a:p>
          <a:p>
            <a:pPr marL="0" lvl="0" indent="0" algn="l" rtl="0">
              <a:spcBef>
                <a:spcPts val="1600"/>
              </a:spcBef>
              <a:spcAft>
                <a:spcPts val="0"/>
              </a:spcAft>
              <a:buNone/>
            </a:pPr>
            <a:r>
              <a:rPr lang="en"/>
              <a:t>Choose two boxes of the same class. </a:t>
            </a:r>
            <a:endParaRPr/>
          </a:p>
          <a:p>
            <a:pPr marL="0" lvl="0" indent="0" algn="l" rtl="0">
              <a:spcBef>
                <a:spcPts val="1600"/>
              </a:spcBef>
              <a:spcAft>
                <a:spcPts val="0"/>
              </a:spcAft>
              <a:buNone/>
            </a:pPr>
            <a:endParaRPr b="1"/>
          </a:p>
          <a:p>
            <a:pPr marL="0" lvl="0" indent="0" algn="l" rtl="0">
              <a:spcBef>
                <a:spcPts val="1600"/>
              </a:spcBef>
              <a:spcAft>
                <a:spcPts val="1600"/>
              </a:spcAft>
              <a:buNone/>
            </a:pPr>
            <a:endParaRPr/>
          </a:p>
        </p:txBody>
      </p:sp>
      <p:pic>
        <p:nvPicPr>
          <p:cNvPr id="5" name="Picture 4">
            <a:extLst>
              <a:ext uri="{FF2B5EF4-FFF2-40B4-BE49-F238E27FC236}">
                <a16:creationId xmlns:a16="http://schemas.microsoft.com/office/drawing/2014/main" id="{B0E7BC63-8495-B45D-431D-A481640830D4}"/>
              </a:ext>
            </a:extLst>
          </p:cNvPr>
          <p:cNvPicPr>
            <a:picLocks noChangeAspect="1"/>
          </p:cNvPicPr>
          <p:nvPr/>
        </p:nvPicPr>
        <p:blipFill>
          <a:blip r:embed="rId3"/>
          <a:stretch>
            <a:fillRect/>
          </a:stretch>
        </p:blipFill>
        <p:spPr>
          <a:xfrm>
            <a:off x="3017464" y="444593"/>
            <a:ext cx="5992066" cy="35909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Let’s choose a Social Studies class</a:t>
            </a:r>
            <a:endParaRPr/>
          </a:p>
        </p:txBody>
      </p:sp>
      <p:sp>
        <p:nvSpPr>
          <p:cNvPr id="242" name="Google Shape;242;p40"/>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You need a year of US History for graduation. You can choose: </a:t>
            </a:r>
            <a:endParaRPr dirty="0"/>
          </a:p>
          <a:p>
            <a:pPr marL="0" lvl="0" indent="0" algn="l" rtl="0">
              <a:spcBef>
                <a:spcPts val="1600"/>
              </a:spcBef>
              <a:spcAft>
                <a:spcPts val="0"/>
              </a:spcAft>
              <a:buNone/>
            </a:pPr>
            <a:r>
              <a:rPr lang="en" dirty="0"/>
              <a:t>US History</a:t>
            </a:r>
            <a:endParaRPr dirty="0"/>
          </a:p>
          <a:p>
            <a:pPr marL="0" lvl="0" indent="0" algn="l" rtl="0">
              <a:spcBef>
                <a:spcPts val="1600"/>
              </a:spcBef>
              <a:spcAft>
                <a:spcPts val="0"/>
              </a:spcAft>
              <a:buNone/>
            </a:pPr>
            <a:r>
              <a:rPr lang="en" dirty="0"/>
              <a:t>AP US History (remember this requires a commitment)</a:t>
            </a:r>
            <a:endParaRPr dirty="0"/>
          </a:p>
          <a:p>
            <a:pPr marL="0" lvl="0" indent="0" algn="l" rtl="0">
              <a:spcBef>
                <a:spcPts val="1600"/>
              </a:spcBef>
              <a:spcAft>
                <a:spcPts val="0"/>
              </a:spcAft>
              <a:buNone/>
            </a:pPr>
            <a:r>
              <a:rPr lang="en" dirty="0"/>
              <a:t>Or History 1700 (remember this requires a commitment)</a:t>
            </a:r>
            <a:endParaRPr dirty="0"/>
          </a:p>
          <a:p>
            <a:pPr marL="0" lvl="0" indent="0" algn="l" rtl="0">
              <a:spcBef>
                <a:spcPts val="1600"/>
              </a:spcBef>
              <a:spcAft>
                <a:spcPts val="1600"/>
              </a:spcAft>
              <a:buNone/>
            </a:pPr>
            <a:r>
              <a:rPr lang="en" dirty="0"/>
              <a:t>Choose two boxes of the same class. </a:t>
            </a:r>
            <a:endParaRPr dirty="0"/>
          </a:p>
        </p:txBody>
      </p:sp>
      <p:pic>
        <p:nvPicPr>
          <p:cNvPr id="4" name="Picture 3">
            <a:extLst>
              <a:ext uri="{FF2B5EF4-FFF2-40B4-BE49-F238E27FC236}">
                <a16:creationId xmlns:a16="http://schemas.microsoft.com/office/drawing/2014/main" id="{23736A45-5745-6A8F-7660-1EFFA5F3EDE6}"/>
              </a:ext>
            </a:extLst>
          </p:cNvPr>
          <p:cNvPicPr>
            <a:picLocks noChangeAspect="1"/>
          </p:cNvPicPr>
          <p:nvPr/>
        </p:nvPicPr>
        <p:blipFill>
          <a:blip r:embed="rId3"/>
          <a:stretch>
            <a:fillRect/>
          </a:stretch>
        </p:blipFill>
        <p:spPr>
          <a:xfrm>
            <a:off x="4103275" y="933450"/>
            <a:ext cx="3952875" cy="20859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have a few tasks for you today</a:t>
            </a:r>
            <a:endParaRPr/>
          </a:p>
        </p:txBody>
      </p:sp>
      <p:sp>
        <p:nvSpPr>
          <p:cNvPr id="73" name="Google Shape;73;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69900" algn="l" rtl="0">
              <a:spcBef>
                <a:spcPts val="0"/>
              </a:spcBef>
              <a:spcAft>
                <a:spcPts val="0"/>
              </a:spcAft>
              <a:buSzPts val="3800"/>
              <a:buAutoNum type="arabicPeriod"/>
            </a:pPr>
            <a:r>
              <a:rPr lang="en" sz="3800"/>
              <a:t>Look at the credits you need for graduation</a:t>
            </a:r>
            <a:endParaRPr sz="3800"/>
          </a:p>
          <a:p>
            <a:pPr marL="457200" lvl="0" indent="-469900" algn="l" rtl="0">
              <a:spcBef>
                <a:spcPts val="0"/>
              </a:spcBef>
              <a:spcAft>
                <a:spcPts val="0"/>
              </a:spcAft>
              <a:buSzPts val="3800"/>
              <a:buAutoNum type="arabicPeriod"/>
            </a:pPr>
            <a:r>
              <a:rPr lang="en" sz="3800"/>
              <a:t>Select your classes for next year</a:t>
            </a:r>
            <a:endParaRPr sz="3800"/>
          </a:p>
          <a:p>
            <a:pPr marL="457200" lvl="0" indent="-469900" algn="l" rtl="0">
              <a:spcBef>
                <a:spcPts val="0"/>
              </a:spcBef>
              <a:spcAft>
                <a:spcPts val="0"/>
              </a:spcAft>
              <a:buSzPts val="3800"/>
              <a:buAutoNum type="arabicPeriod"/>
            </a:pPr>
            <a:r>
              <a:rPr lang="en" sz="3800"/>
              <a:t>Input your classes into the computer</a:t>
            </a:r>
            <a:endParaRPr sz="3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Let’s choose a science class.</a:t>
            </a:r>
            <a:endParaRPr dirty="0"/>
          </a:p>
        </p:txBody>
      </p:sp>
      <p:sp>
        <p:nvSpPr>
          <p:cNvPr id="256" name="Google Shape;256;p42"/>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Take a science you haven’t taken before. You need a full year. </a:t>
            </a:r>
            <a:endParaRPr dirty="0"/>
          </a:p>
          <a:p>
            <a:pPr marL="0" lvl="0" indent="0" algn="l" rtl="0">
              <a:spcBef>
                <a:spcPts val="1600"/>
              </a:spcBef>
              <a:spcAft>
                <a:spcPts val="0"/>
              </a:spcAft>
              <a:buNone/>
            </a:pPr>
            <a:r>
              <a:rPr lang="en" dirty="0"/>
              <a:t>Take science because it will make you more prepared for college </a:t>
            </a:r>
            <a:endParaRPr dirty="0"/>
          </a:p>
          <a:p>
            <a:pPr marL="0" lvl="0" indent="0" algn="l" rtl="0">
              <a:spcBef>
                <a:spcPts val="1600"/>
              </a:spcBef>
              <a:spcAft>
                <a:spcPts val="0"/>
              </a:spcAft>
              <a:buNone/>
            </a:pPr>
            <a:r>
              <a:rPr lang="en" dirty="0"/>
              <a:t>Take AP or CE science because it could help with the Opportunity Scholarship and better prepare you for college</a:t>
            </a:r>
            <a:endParaRPr dirty="0"/>
          </a:p>
          <a:p>
            <a:pPr marL="0" lvl="0" indent="0" algn="l" rtl="0">
              <a:spcBef>
                <a:spcPts val="1600"/>
              </a:spcBef>
              <a:spcAft>
                <a:spcPts val="1600"/>
              </a:spcAft>
              <a:buNone/>
            </a:pPr>
            <a:r>
              <a:rPr lang="en" dirty="0"/>
              <a:t>Choose two boxes of the same class. </a:t>
            </a:r>
            <a:endParaRPr dirty="0"/>
          </a:p>
        </p:txBody>
      </p:sp>
      <p:pic>
        <p:nvPicPr>
          <p:cNvPr id="2" name="Picture 1" descr="Table&#10;&#10;Description automatically generated">
            <a:extLst>
              <a:ext uri="{FF2B5EF4-FFF2-40B4-BE49-F238E27FC236}">
                <a16:creationId xmlns:a16="http://schemas.microsoft.com/office/drawing/2014/main" id="{E705F15F-20CB-F73F-5914-017CE5B2F8C1}"/>
              </a:ext>
            </a:extLst>
          </p:cNvPr>
          <p:cNvPicPr>
            <a:picLocks noChangeAspect="1"/>
          </p:cNvPicPr>
          <p:nvPr/>
        </p:nvPicPr>
        <p:blipFill>
          <a:blip r:embed="rId3"/>
          <a:stretch>
            <a:fillRect/>
          </a:stretch>
        </p:blipFill>
        <p:spPr>
          <a:xfrm>
            <a:off x="3911046" y="0"/>
            <a:ext cx="3274433" cy="51435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Let’s choose a math class</a:t>
            </a:r>
            <a:endParaRPr/>
          </a:p>
        </p:txBody>
      </p:sp>
      <p:sp>
        <p:nvSpPr>
          <p:cNvPr id="249" name="Google Shape;249;p41"/>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Choose a math class</a:t>
            </a:r>
            <a:endParaRPr dirty="0"/>
          </a:p>
          <a:p>
            <a:pPr marL="0" lvl="0" indent="0" algn="l" rtl="0">
              <a:spcBef>
                <a:spcPts val="1600"/>
              </a:spcBef>
              <a:spcAft>
                <a:spcPts val="0"/>
              </a:spcAft>
              <a:buNone/>
            </a:pPr>
            <a:r>
              <a:rPr lang="en" dirty="0"/>
              <a:t>Secondary Math 3</a:t>
            </a:r>
            <a:endParaRPr dirty="0"/>
          </a:p>
          <a:p>
            <a:pPr marL="0" lvl="0" indent="0" algn="l" rtl="0">
              <a:spcBef>
                <a:spcPts val="1600"/>
              </a:spcBef>
              <a:spcAft>
                <a:spcPts val="0"/>
              </a:spcAft>
              <a:buNone/>
            </a:pPr>
            <a:r>
              <a:rPr lang="en" dirty="0"/>
              <a:t>Intro to Data Science</a:t>
            </a:r>
          </a:p>
          <a:p>
            <a:pPr marL="0" lvl="0" indent="0" algn="l" rtl="0">
              <a:spcBef>
                <a:spcPts val="1600"/>
              </a:spcBef>
              <a:spcAft>
                <a:spcPts val="0"/>
              </a:spcAft>
              <a:buNone/>
            </a:pPr>
            <a:r>
              <a:rPr lang="en-US" dirty="0"/>
              <a:t>AP Pre Calculus</a:t>
            </a:r>
            <a:endParaRPr dirty="0"/>
          </a:p>
          <a:p>
            <a:pPr marL="0" lvl="0" indent="0" algn="l" rtl="0">
              <a:spcBef>
                <a:spcPts val="1600"/>
              </a:spcBef>
              <a:spcAft>
                <a:spcPts val="0"/>
              </a:spcAft>
              <a:buNone/>
            </a:pPr>
            <a:r>
              <a:rPr lang="en" dirty="0"/>
              <a:t>Take math because it will make you more prepared for college </a:t>
            </a:r>
            <a:endParaRPr dirty="0"/>
          </a:p>
          <a:p>
            <a:pPr marL="0" lvl="0" indent="0" algn="l" rtl="0">
              <a:spcBef>
                <a:spcPts val="1600"/>
              </a:spcBef>
              <a:spcAft>
                <a:spcPts val="0"/>
              </a:spcAft>
              <a:buNone/>
            </a:pPr>
            <a:r>
              <a:rPr lang="en" dirty="0"/>
              <a:t>Choose two boxes of the same class. </a:t>
            </a:r>
            <a:endParaRPr dirty="0"/>
          </a:p>
          <a:p>
            <a:pPr marL="0" lvl="0" indent="0" algn="l" rtl="0">
              <a:spcBef>
                <a:spcPts val="1600"/>
              </a:spcBef>
              <a:spcAft>
                <a:spcPts val="1600"/>
              </a:spcAft>
              <a:buNone/>
            </a:pPr>
            <a:endParaRPr dirty="0"/>
          </a:p>
        </p:txBody>
      </p:sp>
      <p:pic>
        <p:nvPicPr>
          <p:cNvPr id="4" name="Picture 3">
            <a:extLst>
              <a:ext uri="{FF2B5EF4-FFF2-40B4-BE49-F238E27FC236}">
                <a16:creationId xmlns:a16="http://schemas.microsoft.com/office/drawing/2014/main" id="{5BDE7436-6648-C277-95C9-768B5E32A5FD}"/>
              </a:ext>
            </a:extLst>
          </p:cNvPr>
          <p:cNvPicPr>
            <a:picLocks noChangeAspect="1"/>
          </p:cNvPicPr>
          <p:nvPr/>
        </p:nvPicPr>
        <p:blipFill>
          <a:blip r:embed="rId3"/>
          <a:stretch>
            <a:fillRect/>
          </a:stretch>
        </p:blipFill>
        <p:spPr>
          <a:xfrm>
            <a:off x="3164524" y="933450"/>
            <a:ext cx="4714875" cy="2828925"/>
          </a:xfrm>
          <a:prstGeom prst="rect">
            <a:avLst/>
          </a:prstGeom>
        </p:spPr>
      </p:pic>
      <p:pic>
        <p:nvPicPr>
          <p:cNvPr id="3" name="Picture 2">
            <a:extLst>
              <a:ext uri="{FF2B5EF4-FFF2-40B4-BE49-F238E27FC236}">
                <a16:creationId xmlns:a16="http://schemas.microsoft.com/office/drawing/2014/main" id="{ACD6C4E9-AB79-21D1-99E9-A84DDFC3A88B}"/>
              </a:ext>
            </a:extLst>
          </p:cNvPr>
          <p:cNvPicPr>
            <a:picLocks noChangeAspect="1"/>
          </p:cNvPicPr>
          <p:nvPr/>
        </p:nvPicPr>
        <p:blipFill>
          <a:blip r:embed="rId4"/>
          <a:stretch>
            <a:fillRect/>
          </a:stretch>
        </p:blipFill>
        <p:spPr>
          <a:xfrm>
            <a:off x="3119700" y="828115"/>
            <a:ext cx="5562600" cy="32004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You need to take Financial Lit</a:t>
            </a:r>
            <a:endParaRPr/>
          </a:p>
        </p:txBody>
      </p:sp>
      <p:sp>
        <p:nvSpPr>
          <p:cNvPr id="263" name="Google Shape;263;p43"/>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Financial Literacy is required for graduation. Get it over with and take it as a junior. </a:t>
            </a:r>
            <a:endParaRPr/>
          </a:p>
        </p:txBody>
      </p:sp>
      <p:pic>
        <p:nvPicPr>
          <p:cNvPr id="3" name="Picture 2">
            <a:extLst>
              <a:ext uri="{FF2B5EF4-FFF2-40B4-BE49-F238E27FC236}">
                <a16:creationId xmlns:a16="http://schemas.microsoft.com/office/drawing/2014/main" id="{507D8B0C-F4D2-60E8-ABF4-734B85B37EC0}"/>
              </a:ext>
            </a:extLst>
          </p:cNvPr>
          <p:cNvPicPr>
            <a:picLocks noChangeAspect="1"/>
          </p:cNvPicPr>
          <p:nvPr/>
        </p:nvPicPr>
        <p:blipFill>
          <a:blip r:embed="rId3"/>
          <a:stretch>
            <a:fillRect/>
          </a:stretch>
        </p:blipFill>
        <p:spPr>
          <a:xfrm>
            <a:off x="4478150" y="1073175"/>
            <a:ext cx="1819275" cy="47625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C4500-6940-4A83-AC4D-6DCCD2054557}"/>
              </a:ext>
            </a:extLst>
          </p:cNvPr>
          <p:cNvSpPr>
            <a:spLocks noGrp="1"/>
          </p:cNvSpPr>
          <p:nvPr>
            <p:ph type="title"/>
          </p:nvPr>
        </p:nvSpPr>
        <p:spPr/>
        <p:txBody>
          <a:bodyPr/>
          <a:lstStyle/>
          <a:p>
            <a:r>
              <a:rPr lang="en-US" dirty="0"/>
              <a:t>Take ACT Prep</a:t>
            </a:r>
          </a:p>
        </p:txBody>
      </p:sp>
      <p:sp>
        <p:nvSpPr>
          <p:cNvPr id="3" name="Text Placeholder 2">
            <a:extLst>
              <a:ext uri="{FF2B5EF4-FFF2-40B4-BE49-F238E27FC236}">
                <a16:creationId xmlns:a16="http://schemas.microsoft.com/office/drawing/2014/main" id="{63C7339A-8C72-4079-B024-88092A5D8781}"/>
              </a:ext>
            </a:extLst>
          </p:cNvPr>
          <p:cNvSpPr>
            <a:spLocks noGrp="1"/>
          </p:cNvSpPr>
          <p:nvPr>
            <p:ph type="body" idx="1"/>
          </p:nvPr>
        </p:nvSpPr>
        <p:spPr/>
        <p:txBody>
          <a:bodyPr/>
          <a:lstStyle/>
          <a:p>
            <a:r>
              <a:rPr lang="en-US" dirty="0"/>
              <a:t>ACT Prep will prepare you to take the ACT during your junior year. Learn tips and tricks to do better on the ACT and learn how to ace practice tests to get your best score. It is only offered 1</a:t>
            </a:r>
            <a:r>
              <a:rPr lang="en-US" baseline="30000" dirty="0"/>
              <a:t>st</a:t>
            </a:r>
            <a:r>
              <a:rPr lang="en-US" dirty="0"/>
              <a:t> semester.</a:t>
            </a:r>
          </a:p>
          <a:p>
            <a:endParaRPr lang="en-US" dirty="0"/>
          </a:p>
        </p:txBody>
      </p:sp>
      <p:pic>
        <p:nvPicPr>
          <p:cNvPr id="5" name="Picture 4">
            <a:extLst>
              <a:ext uri="{FF2B5EF4-FFF2-40B4-BE49-F238E27FC236}">
                <a16:creationId xmlns:a16="http://schemas.microsoft.com/office/drawing/2014/main" id="{0924D576-C327-E025-4D47-9066569873AB}"/>
              </a:ext>
            </a:extLst>
          </p:cNvPr>
          <p:cNvPicPr>
            <a:picLocks noChangeAspect="1"/>
          </p:cNvPicPr>
          <p:nvPr/>
        </p:nvPicPr>
        <p:blipFill>
          <a:blip r:embed="rId2"/>
          <a:stretch>
            <a:fillRect/>
          </a:stretch>
        </p:blipFill>
        <p:spPr>
          <a:xfrm>
            <a:off x="4373095" y="1435081"/>
            <a:ext cx="1581150" cy="457200"/>
          </a:xfrm>
          <a:prstGeom prst="rect">
            <a:avLst/>
          </a:prstGeom>
        </p:spPr>
      </p:pic>
    </p:spTree>
    <p:extLst>
      <p:ext uri="{BB962C8B-B14F-4D97-AF65-F5344CB8AC3E}">
        <p14:creationId xmlns:p14="http://schemas.microsoft.com/office/powerpoint/2010/main" val="872505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4"/>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Take or continue with a Foreign Language</a:t>
            </a:r>
            <a:endParaRPr/>
          </a:p>
        </p:txBody>
      </p:sp>
      <p:sp>
        <p:nvSpPr>
          <p:cNvPr id="270" name="Google Shape;270;p44"/>
          <p:cNvSpPr txBox="1">
            <a:spLocks noGrp="1"/>
          </p:cNvSpPr>
          <p:nvPr>
            <p:ph type="body" idx="1"/>
          </p:nvPr>
        </p:nvSpPr>
        <p:spPr>
          <a:xfrm>
            <a:off x="311700" y="1391378"/>
            <a:ext cx="2808000" cy="195245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Foreign Language is a good idea for college. </a:t>
            </a:r>
            <a:endParaRPr dirty="0"/>
          </a:p>
          <a:p>
            <a:pPr marL="0" lvl="0" indent="0" algn="l" rtl="0">
              <a:spcBef>
                <a:spcPts val="1600"/>
              </a:spcBef>
              <a:spcAft>
                <a:spcPts val="0"/>
              </a:spcAft>
              <a:buNone/>
            </a:pPr>
            <a:r>
              <a:rPr lang="en" dirty="0"/>
              <a:t>You can also continue with a language you have taken previously</a:t>
            </a:r>
            <a:endParaRPr dirty="0"/>
          </a:p>
          <a:p>
            <a:pPr marL="0" lvl="0" indent="0" algn="l" rtl="0">
              <a:spcBef>
                <a:spcPts val="1600"/>
              </a:spcBef>
              <a:spcAft>
                <a:spcPts val="0"/>
              </a:spcAft>
              <a:buNone/>
            </a:pPr>
            <a:r>
              <a:rPr lang="en" dirty="0"/>
              <a:t>Two years of the same foreign language better prepares you for college</a:t>
            </a:r>
            <a:endParaRPr dirty="0"/>
          </a:p>
          <a:p>
            <a:pPr marL="0" lvl="0" indent="0" algn="l" rtl="0">
              <a:spcBef>
                <a:spcPts val="1600"/>
              </a:spcBef>
              <a:spcAft>
                <a:spcPts val="1600"/>
              </a:spcAft>
              <a:buNone/>
            </a:pPr>
            <a:endParaRPr dirty="0"/>
          </a:p>
        </p:txBody>
      </p:sp>
      <p:pic>
        <p:nvPicPr>
          <p:cNvPr id="3" name="Picture 2">
            <a:extLst>
              <a:ext uri="{FF2B5EF4-FFF2-40B4-BE49-F238E27FC236}">
                <a16:creationId xmlns:a16="http://schemas.microsoft.com/office/drawing/2014/main" id="{B38B7BB7-1754-0371-DA1A-630C87AC7065}"/>
              </a:ext>
            </a:extLst>
          </p:cNvPr>
          <p:cNvPicPr>
            <a:picLocks noChangeAspect="1"/>
          </p:cNvPicPr>
          <p:nvPr/>
        </p:nvPicPr>
        <p:blipFill>
          <a:blip r:embed="rId3"/>
          <a:stretch>
            <a:fillRect/>
          </a:stretch>
        </p:blipFill>
        <p:spPr>
          <a:xfrm>
            <a:off x="3119701" y="0"/>
            <a:ext cx="2034989" cy="5143500"/>
          </a:xfrm>
          <a:prstGeom prst="rect">
            <a:avLst/>
          </a:prstGeom>
        </p:spPr>
      </p:pic>
      <p:pic>
        <p:nvPicPr>
          <p:cNvPr id="7" name="Picture 6">
            <a:extLst>
              <a:ext uri="{FF2B5EF4-FFF2-40B4-BE49-F238E27FC236}">
                <a16:creationId xmlns:a16="http://schemas.microsoft.com/office/drawing/2014/main" id="{267C3813-755C-22D6-16BF-2B5A54481A7D}"/>
              </a:ext>
            </a:extLst>
          </p:cNvPr>
          <p:cNvPicPr>
            <a:picLocks noChangeAspect="1"/>
          </p:cNvPicPr>
          <p:nvPr/>
        </p:nvPicPr>
        <p:blipFill>
          <a:blip r:embed="rId4"/>
          <a:stretch>
            <a:fillRect/>
          </a:stretch>
        </p:blipFill>
        <p:spPr>
          <a:xfrm>
            <a:off x="125547" y="3366807"/>
            <a:ext cx="2599724" cy="1753720"/>
          </a:xfrm>
          <a:prstGeom prst="rect">
            <a:avLst/>
          </a:prstGeom>
        </p:spPr>
      </p:pic>
      <p:pic>
        <p:nvPicPr>
          <p:cNvPr id="9" name="Picture 8">
            <a:extLst>
              <a:ext uri="{FF2B5EF4-FFF2-40B4-BE49-F238E27FC236}">
                <a16:creationId xmlns:a16="http://schemas.microsoft.com/office/drawing/2014/main" id="{38A6A759-8752-17BA-825A-C66D568BF58F}"/>
              </a:ext>
            </a:extLst>
          </p:cNvPr>
          <p:cNvPicPr>
            <a:picLocks noChangeAspect="1"/>
          </p:cNvPicPr>
          <p:nvPr/>
        </p:nvPicPr>
        <p:blipFill>
          <a:blip r:embed="rId5"/>
          <a:stretch>
            <a:fillRect/>
          </a:stretch>
        </p:blipFill>
        <p:spPr>
          <a:xfrm>
            <a:off x="5317592" y="0"/>
            <a:ext cx="4049004" cy="51435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5"/>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Consider Concurrent Enrollment</a:t>
            </a:r>
            <a:endParaRPr/>
          </a:p>
        </p:txBody>
      </p:sp>
      <p:sp>
        <p:nvSpPr>
          <p:cNvPr id="277" name="Google Shape;277;p45"/>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Concurrent enrollment earns you credit for both high school and college. </a:t>
            </a:r>
            <a:endParaRPr/>
          </a:p>
          <a:p>
            <a:pPr marL="0" lvl="0" indent="0" algn="l" rtl="0">
              <a:spcBef>
                <a:spcPts val="1600"/>
              </a:spcBef>
              <a:spcAft>
                <a:spcPts val="0"/>
              </a:spcAft>
              <a:buNone/>
            </a:pPr>
            <a:r>
              <a:rPr lang="en"/>
              <a:t>Keep in mind that concurrent enrollment can affect your college transcript so make sure you are committed to those classes</a:t>
            </a:r>
            <a:endParaRPr/>
          </a:p>
          <a:p>
            <a:pPr marL="0" lvl="0" indent="0" algn="l" rtl="0">
              <a:spcBef>
                <a:spcPts val="1600"/>
              </a:spcBef>
              <a:spcAft>
                <a:spcPts val="0"/>
              </a:spcAft>
              <a:buNone/>
            </a:pPr>
            <a:r>
              <a:rPr lang="en"/>
              <a:t>You will need to register for the college to take the class (about a $40 fee) and then pay a fee for credits (between $15 and $25)</a:t>
            </a:r>
            <a:endParaRPr/>
          </a:p>
          <a:p>
            <a:pPr marL="0" lvl="0" indent="0" algn="l" rtl="0">
              <a:spcBef>
                <a:spcPts val="1600"/>
              </a:spcBef>
              <a:spcAft>
                <a:spcPts val="1600"/>
              </a:spcAft>
              <a:buNone/>
            </a:pPr>
            <a:endParaRPr/>
          </a:p>
        </p:txBody>
      </p:sp>
      <p:pic>
        <p:nvPicPr>
          <p:cNvPr id="3" name="Picture 2">
            <a:extLst>
              <a:ext uri="{FF2B5EF4-FFF2-40B4-BE49-F238E27FC236}">
                <a16:creationId xmlns:a16="http://schemas.microsoft.com/office/drawing/2014/main" id="{B31791A0-757B-B6FB-430F-9270418FE85B}"/>
              </a:ext>
            </a:extLst>
          </p:cNvPr>
          <p:cNvPicPr>
            <a:picLocks noChangeAspect="1"/>
          </p:cNvPicPr>
          <p:nvPr/>
        </p:nvPicPr>
        <p:blipFill>
          <a:blip r:embed="rId3"/>
          <a:stretch>
            <a:fillRect/>
          </a:stretch>
        </p:blipFill>
        <p:spPr>
          <a:xfrm>
            <a:off x="3996346" y="62753"/>
            <a:ext cx="3534008" cy="503852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Now go ahead and choose your classes</a:t>
            </a:r>
            <a:endParaRPr/>
          </a:p>
        </p:txBody>
      </p:sp>
      <p:sp>
        <p:nvSpPr>
          <p:cNvPr id="284" name="Google Shape;284;p46"/>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Make sure you choose sixteen boxes. </a:t>
            </a:r>
            <a:endParaRPr/>
          </a:p>
          <a:p>
            <a:pPr marL="0" lvl="0" indent="0" algn="l" rtl="0">
              <a:spcBef>
                <a:spcPts val="1600"/>
              </a:spcBef>
              <a:spcAft>
                <a:spcPts val="0"/>
              </a:spcAft>
              <a:buNone/>
            </a:pPr>
            <a:r>
              <a:rPr lang="en"/>
              <a:t>Make sure you are taking classes to graduate. </a:t>
            </a:r>
            <a:endParaRPr/>
          </a:p>
          <a:p>
            <a:pPr marL="0" lvl="0" indent="0" algn="l" rtl="0">
              <a:spcBef>
                <a:spcPts val="1600"/>
              </a:spcBef>
              <a:spcAft>
                <a:spcPts val="0"/>
              </a:spcAft>
              <a:buNone/>
            </a:pPr>
            <a:r>
              <a:rPr lang="en"/>
              <a:t>Make sure you are taking classes to help you prepare for life after high school. </a:t>
            </a:r>
            <a:endParaRPr/>
          </a:p>
          <a:p>
            <a:pPr marL="0" lvl="0" indent="0" algn="l" rtl="0">
              <a:spcBef>
                <a:spcPts val="1600"/>
              </a:spcBef>
              <a:spcAft>
                <a:spcPts val="0"/>
              </a:spcAft>
              <a:buNone/>
            </a:pPr>
            <a:r>
              <a:rPr lang="en"/>
              <a:t>Challenge yourself! Get college and career preparedness. </a:t>
            </a:r>
            <a:endParaRPr/>
          </a:p>
          <a:p>
            <a:pPr marL="0" lvl="0" indent="0" algn="l" rtl="0">
              <a:spcBef>
                <a:spcPts val="1600"/>
              </a:spcBef>
              <a:spcAft>
                <a:spcPts val="1600"/>
              </a:spcAft>
              <a:buNone/>
            </a:pPr>
            <a:r>
              <a:rPr lang="en"/>
              <a:t>Make the most of your junior year!</a:t>
            </a:r>
            <a:endParaRPr/>
          </a:p>
        </p:txBody>
      </p:sp>
      <p:pic>
        <p:nvPicPr>
          <p:cNvPr id="2" name="Picture 1" descr="Graphical user interface, text&#10;&#10;Description automatically generated with medium confidence">
            <a:extLst>
              <a:ext uri="{FF2B5EF4-FFF2-40B4-BE49-F238E27FC236}">
                <a16:creationId xmlns:a16="http://schemas.microsoft.com/office/drawing/2014/main" id="{12E8BE57-D426-3E04-38A5-43F2C98E44C0}"/>
              </a:ext>
            </a:extLst>
          </p:cNvPr>
          <p:cNvPicPr>
            <a:picLocks noChangeAspect="1"/>
          </p:cNvPicPr>
          <p:nvPr/>
        </p:nvPicPr>
        <p:blipFill>
          <a:blip r:embed="rId3"/>
          <a:stretch>
            <a:fillRect/>
          </a:stretch>
        </p:blipFill>
        <p:spPr>
          <a:xfrm>
            <a:off x="3964653" y="0"/>
            <a:ext cx="3741509" cy="51435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Don’t Forget!</a:t>
            </a:r>
            <a:endParaRPr/>
          </a:p>
        </p:txBody>
      </p:sp>
      <p:sp>
        <p:nvSpPr>
          <p:cNvPr id="291" name="Google Shape;291;p4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dirty="0"/>
              <a:t>Make sure you choose alternates in classes get cancelled or are full. Choose classes you haven’t taken before or have chosen today</a:t>
            </a:r>
            <a:endParaRPr sz="2400" dirty="0"/>
          </a:p>
        </p:txBody>
      </p:sp>
      <p:pic>
        <p:nvPicPr>
          <p:cNvPr id="2" name="Picture 1" descr="Graphical user interface, text, application&#10;&#10;Description automatically generated">
            <a:extLst>
              <a:ext uri="{FF2B5EF4-FFF2-40B4-BE49-F238E27FC236}">
                <a16:creationId xmlns:a16="http://schemas.microsoft.com/office/drawing/2014/main" id="{8F10F030-7944-C994-E705-F595439F6F8A}"/>
              </a:ext>
            </a:extLst>
          </p:cNvPr>
          <p:cNvPicPr>
            <a:picLocks noChangeAspect="1"/>
          </p:cNvPicPr>
          <p:nvPr/>
        </p:nvPicPr>
        <p:blipFill>
          <a:blip r:embed="rId3"/>
          <a:stretch>
            <a:fillRect/>
          </a:stretch>
        </p:blipFill>
        <p:spPr>
          <a:xfrm>
            <a:off x="4256334" y="0"/>
            <a:ext cx="3814281" cy="51435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BC2BF2-954D-1364-1384-381631835484}"/>
              </a:ext>
            </a:extLst>
          </p:cNvPr>
          <p:cNvSpPr>
            <a:spLocks noGrp="1"/>
          </p:cNvSpPr>
          <p:nvPr>
            <p:ph type="title"/>
          </p:nvPr>
        </p:nvSpPr>
        <p:spPr/>
        <p:txBody>
          <a:bodyPr/>
          <a:lstStyle/>
          <a:p>
            <a:r>
              <a:rPr lang="en-US" dirty="0"/>
              <a:t>Now CHECK YOUR EMAIL</a:t>
            </a:r>
          </a:p>
        </p:txBody>
      </p:sp>
      <p:sp>
        <p:nvSpPr>
          <p:cNvPr id="5" name="Text Placeholder 4">
            <a:extLst>
              <a:ext uri="{FF2B5EF4-FFF2-40B4-BE49-F238E27FC236}">
                <a16:creationId xmlns:a16="http://schemas.microsoft.com/office/drawing/2014/main" id="{05C761B0-CCCD-9313-33F7-2A419C305B54}"/>
              </a:ext>
            </a:extLst>
          </p:cNvPr>
          <p:cNvSpPr>
            <a:spLocks noGrp="1"/>
          </p:cNvSpPr>
          <p:nvPr>
            <p:ph type="body" idx="1"/>
          </p:nvPr>
        </p:nvSpPr>
        <p:spPr/>
        <p:txBody>
          <a:bodyPr/>
          <a:lstStyle/>
          <a:p>
            <a:r>
              <a:rPr lang="en-US" sz="1400" dirty="0"/>
              <a:t>You will receive an email of the classes you chose</a:t>
            </a:r>
          </a:p>
          <a:p>
            <a:r>
              <a:rPr lang="en-US" sz="1400" dirty="0"/>
              <a:t>YOU’RE NOT DONE YET!</a:t>
            </a:r>
          </a:p>
          <a:p>
            <a:r>
              <a:rPr lang="en-US" sz="1400" dirty="0"/>
              <a:t>After you get the email you will need to log into FOCUS and enter your choices there!</a:t>
            </a:r>
          </a:p>
          <a:p>
            <a:endParaRPr lang="en-US" dirty="0"/>
          </a:p>
        </p:txBody>
      </p:sp>
      <p:sp>
        <p:nvSpPr>
          <p:cNvPr id="6" name="Text Placeholder 5">
            <a:extLst>
              <a:ext uri="{FF2B5EF4-FFF2-40B4-BE49-F238E27FC236}">
                <a16:creationId xmlns:a16="http://schemas.microsoft.com/office/drawing/2014/main" id="{F36D40B8-5C10-BE35-1C76-F2669E1A67CD}"/>
              </a:ext>
            </a:extLst>
          </p:cNvPr>
          <p:cNvSpPr>
            <a:spLocks noGrp="1"/>
          </p:cNvSpPr>
          <p:nvPr>
            <p:ph type="body" idx="2"/>
          </p:nvPr>
        </p:nvSpPr>
        <p:spPr/>
        <p:txBody>
          <a:bodyPr/>
          <a:lstStyle/>
          <a:p>
            <a:endParaRPr lang="en-US" dirty="0"/>
          </a:p>
        </p:txBody>
      </p:sp>
      <p:pic>
        <p:nvPicPr>
          <p:cNvPr id="7" name="Picture 6">
            <a:extLst>
              <a:ext uri="{FF2B5EF4-FFF2-40B4-BE49-F238E27FC236}">
                <a16:creationId xmlns:a16="http://schemas.microsoft.com/office/drawing/2014/main" id="{6C77DA11-1403-B0A1-B3D8-48EFF4C3998A}"/>
              </a:ext>
            </a:extLst>
          </p:cNvPr>
          <p:cNvPicPr>
            <a:picLocks noChangeAspect="1"/>
          </p:cNvPicPr>
          <p:nvPr/>
        </p:nvPicPr>
        <p:blipFill>
          <a:blip r:embed="rId2"/>
          <a:stretch>
            <a:fillRect/>
          </a:stretch>
        </p:blipFill>
        <p:spPr>
          <a:xfrm>
            <a:off x="4973719" y="934589"/>
            <a:ext cx="3471034" cy="3852172"/>
          </a:xfrm>
          <a:prstGeom prst="rect">
            <a:avLst/>
          </a:prstGeom>
        </p:spPr>
      </p:pic>
    </p:spTree>
    <p:extLst>
      <p:ext uri="{BB962C8B-B14F-4D97-AF65-F5344CB8AC3E}">
        <p14:creationId xmlns:p14="http://schemas.microsoft.com/office/powerpoint/2010/main" val="3433108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BB7A8-DE56-94E4-E531-FB06B6620415}"/>
              </a:ext>
            </a:extLst>
          </p:cNvPr>
          <p:cNvSpPr>
            <a:spLocks noGrp="1"/>
          </p:cNvSpPr>
          <p:nvPr>
            <p:ph type="title"/>
          </p:nvPr>
        </p:nvSpPr>
        <p:spPr>
          <a:xfrm>
            <a:off x="311699" y="127377"/>
            <a:ext cx="3050065" cy="890073"/>
          </a:xfrm>
        </p:spPr>
        <p:txBody>
          <a:bodyPr/>
          <a:lstStyle/>
          <a:p>
            <a:r>
              <a:rPr lang="en-US" sz="2400" dirty="0"/>
              <a:t>Now go to FOCUS and log in and go to class requests</a:t>
            </a:r>
          </a:p>
        </p:txBody>
      </p:sp>
      <p:sp>
        <p:nvSpPr>
          <p:cNvPr id="3" name="Text Placeholder 2">
            <a:extLst>
              <a:ext uri="{FF2B5EF4-FFF2-40B4-BE49-F238E27FC236}">
                <a16:creationId xmlns:a16="http://schemas.microsoft.com/office/drawing/2014/main" id="{8874CD38-316A-6901-44D4-61D4E8591648}"/>
              </a:ext>
            </a:extLst>
          </p:cNvPr>
          <p:cNvSpPr>
            <a:spLocks noGrp="1"/>
          </p:cNvSpPr>
          <p:nvPr>
            <p:ph type="body" idx="1"/>
          </p:nvPr>
        </p:nvSpPr>
        <p:spPr/>
        <p:txBody>
          <a:bodyPr/>
          <a:lstStyle/>
          <a:p>
            <a:endParaRPr lang="en-US" dirty="0"/>
          </a:p>
        </p:txBody>
      </p:sp>
      <p:sp>
        <p:nvSpPr>
          <p:cNvPr id="4" name="Text Placeholder 3">
            <a:extLst>
              <a:ext uri="{FF2B5EF4-FFF2-40B4-BE49-F238E27FC236}">
                <a16:creationId xmlns:a16="http://schemas.microsoft.com/office/drawing/2014/main" id="{E8A41FBD-61F4-3365-6A70-CBB26AA43E66}"/>
              </a:ext>
            </a:extLst>
          </p:cNvPr>
          <p:cNvSpPr>
            <a:spLocks noGrp="1"/>
          </p:cNvSpPr>
          <p:nvPr>
            <p:ph type="body" idx="2"/>
          </p:nvPr>
        </p:nvSpPr>
        <p:spPr/>
        <p:txBody>
          <a:bodyPr/>
          <a:lstStyle/>
          <a:p>
            <a:endParaRPr lang="en-US"/>
          </a:p>
        </p:txBody>
      </p:sp>
      <p:pic>
        <p:nvPicPr>
          <p:cNvPr id="5" name="Picture 4">
            <a:extLst>
              <a:ext uri="{FF2B5EF4-FFF2-40B4-BE49-F238E27FC236}">
                <a16:creationId xmlns:a16="http://schemas.microsoft.com/office/drawing/2014/main" id="{B8940676-4EC7-2494-14DC-DE6F4FDBE6D3}"/>
              </a:ext>
            </a:extLst>
          </p:cNvPr>
          <p:cNvPicPr>
            <a:picLocks noChangeAspect="1"/>
          </p:cNvPicPr>
          <p:nvPr/>
        </p:nvPicPr>
        <p:blipFill>
          <a:blip r:embed="rId2"/>
          <a:stretch>
            <a:fillRect/>
          </a:stretch>
        </p:blipFill>
        <p:spPr>
          <a:xfrm>
            <a:off x="3361764" y="127377"/>
            <a:ext cx="5712864" cy="714375"/>
          </a:xfrm>
          <a:prstGeom prst="rect">
            <a:avLst/>
          </a:prstGeom>
        </p:spPr>
      </p:pic>
      <p:sp>
        <p:nvSpPr>
          <p:cNvPr id="6" name="Oval 5">
            <a:extLst>
              <a:ext uri="{FF2B5EF4-FFF2-40B4-BE49-F238E27FC236}">
                <a16:creationId xmlns:a16="http://schemas.microsoft.com/office/drawing/2014/main" id="{2C3CE67D-8E42-0E7C-572B-E0607C5E9467}"/>
              </a:ext>
            </a:extLst>
          </p:cNvPr>
          <p:cNvSpPr/>
          <p:nvPr/>
        </p:nvSpPr>
        <p:spPr>
          <a:xfrm>
            <a:off x="7072872" y="303075"/>
            <a:ext cx="1517100" cy="4320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C860923-B922-034B-31E0-9E2957301A7D}"/>
              </a:ext>
            </a:extLst>
          </p:cNvPr>
          <p:cNvPicPr>
            <a:picLocks noChangeAspect="1"/>
          </p:cNvPicPr>
          <p:nvPr/>
        </p:nvPicPr>
        <p:blipFill>
          <a:blip r:embed="rId3"/>
          <a:stretch>
            <a:fillRect/>
          </a:stretch>
        </p:blipFill>
        <p:spPr>
          <a:xfrm>
            <a:off x="242047" y="1378435"/>
            <a:ext cx="8659906" cy="3214731"/>
          </a:xfrm>
          <a:prstGeom prst="rect">
            <a:avLst/>
          </a:prstGeom>
        </p:spPr>
      </p:pic>
      <p:sp>
        <p:nvSpPr>
          <p:cNvPr id="8" name="Arrow: Left 7">
            <a:extLst>
              <a:ext uri="{FF2B5EF4-FFF2-40B4-BE49-F238E27FC236}">
                <a16:creationId xmlns:a16="http://schemas.microsoft.com/office/drawing/2014/main" id="{FE39D05B-95E9-B677-ED85-9EBC5B574E23}"/>
              </a:ext>
            </a:extLst>
          </p:cNvPr>
          <p:cNvSpPr/>
          <p:nvPr/>
        </p:nvSpPr>
        <p:spPr>
          <a:xfrm>
            <a:off x="1057834" y="2706775"/>
            <a:ext cx="1030941" cy="27902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EC7BE89-ACF0-5126-DD99-C701624EE9B3}"/>
              </a:ext>
            </a:extLst>
          </p:cNvPr>
          <p:cNvSpPr/>
          <p:nvPr/>
        </p:nvSpPr>
        <p:spPr>
          <a:xfrm>
            <a:off x="7449671" y="1268456"/>
            <a:ext cx="2042735" cy="53345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24AF18E-8367-D5BB-C713-40D7CDE6E20F}"/>
              </a:ext>
            </a:extLst>
          </p:cNvPr>
          <p:cNvSpPr/>
          <p:nvPr/>
        </p:nvSpPr>
        <p:spPr>
          <a:xfrm>
            <a:off x="3908612" y="1631576"/>
            <a:ext cx="263682" cy="3765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0340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a:t>Graduation Requirements - Look at your PTG</a:t>
            </a:r>
            <a:endParaRPr sz="3100"/>
          </a:p>
        </p:txBody>
      </p:sp>
      <p:sp>
        <p:nvSpPr>
          <p:cNvPr id="90" name="Google Shape;90;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1" name="Google Shape;91;p18"/>
          <p:cNvPicPr preferRelativeResize="0"/>
          <p:nvPr/>
        </p:nvPicPr>
        <p:blipFill>
          <a:blip r:embed="rId3">
            <a:alphaModFix/>
          </a:blip>
          <a:stretch>
            <a:fillRect/>
          </a:stretch>
        </p:blipFill>
        <p:spPr>
          <a:xfrm>
            <a:off x="769550" y="962075"/>
            <a:ext cx="3004799" cy="3888600"/>
          </a:xfrm>
          <a:prstGeom prst="rect">
            <a:avLst/>
          </a:prstGeom>
          <a:noFill/>
          <a:ln>
            <a:noFill/>
          </a:ln>
        </p:spPr>
      </p:pic>
      <p:pic>
        <p:nvPicPr>
          <p:cNvPr id="92" name="Google Shape;92;p18"/>
          <p:cNvPicPr preferRelativeResize="0"/>
          <p:nvPr/>
        </p:nvPicPr>
        <p:blipFill>
          <a:blip r:embed="rId4">
            <a:alphaModFix/>
          </a:blip>
          <a:stretch>
            <a:fillRect/>
          </a:stretch>
        </p:blipFill>
        <p:spPr>
          <a:xfrm>
            <a:off x="4148775" y="1142150"/>
            <a:ext cx="2726501" cy="352845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6DCCA-A371-E9AF-0DF3-593D5230FEB3}"/>
              </a:ext>
            </a:extLst>
          </p:cNvPr>
          <p:cNvSpPr>
            <a:spLocks noGrp="1"/>
          </p:cNvSpPr>
          <p:nvPr>
            <p:ph type="title"/>
          </p:nvPr>
        </p:nvSpPr>
        <p:spPr>
          <a:xfrm>
            <a:off x="311700" y="116541"/>
            <a:ext cx="3641735" cy="900909"/>
          </a:xfrm>
        </p:spPr>
        <p:txBody>
          <a:bodyPr/>
          <a:lstStyle/>
          <a:p>
            <a:r>
              <a:rPr lang="en-US" sz="3200" dirty="0"/>
              <a:t>This is where you will add the numbers from your email</a:t>
            </a:r>
            <a:endParaRPr lang="en-US" dirty="0"/>
          </a:p>
        </p:txBody>
      </p:sp>
      <p:sp>
        <p:nvSpPr>
          <p:cNvPr id="3" name="Text Placeholder 2">
            <a:extLst>
              <a:ext uri="{FF2B5EF4-FFF2-40B4-BE49-F238E27FC236}">
                <a16:creationId xmlns:a16="http://schemas.microsoft.com/office/drawing/2014/main" id="{6D9281ED-1F85-A437-D7BD-A4BEE3C3E373}"/>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ABB542DD-9E89-CF5A-9C4D-58CBBD04D7A9}"/>
              </a:ext>
            </a:extLst>
          </p:cNvPr>
          <p:cNvSpPr>
            <a:spLocks noGrp="1"/>
          </p:cNvSpPr>
          <p:nvPr>
            <p:ph type="body" idx="2"/>
          </p:nvPr>
        </p:nvSpPr>
        <p:spPr/>
        <p:txBody>
          <a:bodyPr/>
          <a:lstStyle/>
          <a:p>
            <a:endParaRPr lang="en-US"/>
          </a:p>
        </p:txBody>
      </p:sp>
      <p:pic>
        <p:nvPicPr>
          <p:cNvPr id="5" name="Picture 4">
            <a:extLst>
              <a:ext uri="{FF2B5EF4-FFF2-40B4-BE49-F238E27FC236}">
                <a16:creationId xmlns:a16="http://schemas.microsoft.com/office/drawing/2014/main" id="{C9D6FEBA-180B-F641-7BE3-1C70A09C47A5}"/>
              </a:ext>
            </a:extLst>
          </p:cNvPr>
          <p:cNvPicPr>
            <a:picLocks noChangeAspect="1"/>
          </p:cNvPicPr>
          <p:nvPr/>
        </p:nvPicPr>
        <p:blipFill>
          <a:blip r:embed="rId2"/>
          <a:stretch>
            <a:fillRect/>
          </a:stretch>
        </p:blipFill>
        <p:spPr>
          <a:xfrm>
            <a:off x="3718363" y="309049"/>
            <a:ext cx="5344955" cy="4259826"/>
          </a:xfrm>
          <a:prstGeom prst="rect">
            <a:avLst/>
          </a:prstGeom>
        </p:spPr>
      </p:pic>
      <p:sp>
        <p:nvSpPr>
          <p:cNvPr id="6" name="Arrow: Right 5">
            <a:extLst>
              <a:ext uri="{FF2B5EF4-FFF2-40B4-BE49-F238E27FC236}">
                <a16:creationId xmlns:a16="http://schemas.microsoft.com/office/drawing/2014/main" id="{22C6930C-3085-C209-BD92-70A4ADE5CE2A}"/>
              </a:ext>
            </a:extLst>
          </p:cNvPr>
          <p:cNvSpPr/>
          <p:nvPr/>
        </p:nvSpPr>
        <p:spPr>
          <a:xfrm>
            <a:off x="3953435" y="1209958"/>
            <a:ext cx="1066800" cy="33197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4535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3CCF-D243-14C6-1BF9-B6AA08FED6F9}"/>
              </a:ext>
            </a:extLst>
          </p:cNvPr>
          <p:cNvSpPr>
            <a:spLocks noGrp="1"/>
          </p:cNvSpPr>
          <p:nvPr>
            <p:ph type="title"/>
          </p:nvPr>
        </p:nvSpPr>
        <p:spPr>
          <a:xfrm>
            <a:off x="311700" y="0"/>
            <a:ext cx="3121782" cy="1017450"/>
          </a:xfrm>
        </p:spPr>
        <p:txBody>
          <a:bodyPr/>
          <a:lstStyle/>
          <a:p>
            <a:r>
              <a:rPr lang="en-US" dirty="0"/>
              <a:t>Enter the numbers for all classes you chose</a:t>
            </a:r>
          </a:p>
        </p:txBody>
      </p:sp>
      <p:sp>
        <p:nvSpPr>
          <p:cNvPr id="3" name="Text Placeholder 2">
            <a:extLst>
              <a:ext uri="{FF2B5EF4-FFF2-40B4-BE49-F238E27FC236}">
                <a16:creationId xmlns:a16="http://schemas.microsoft.com/office/drawing/2014/main" id="{4219A744-96FA-88D0-EAAA-86E16AC430DD}"/>
              </a:ext>
            </a:extLst>
          </p:cNvPr>
          <p:cNvSpPr>
            <a:spLocks noGrp="1"/>
          </p:cNvSpPr>
          <p:nvPr>
            <p:ph type="body" idx="1"/>
          </p:nvPr>
        </p:nvSpPr>
        <p:spPr>
          <a:xfrm>
            <a:off x="311700" y="1152475"/>
            <a:ext cx="2879735" cy="3416400"/>
          </a:xfrm>
        </p:spPr>
        <p:txBody>
          <a:bodyPr/>
          <a:lstStyle/>
          <a:p>
            <a:endParaRPr lang="en-US" dirty="0"/>
          </a:p>
          <a:p>
            <a:endParaRPr lang="en-US" dirty="0"/>
          </a:p>
          <a:p>
            <a:endParaRPr lang="en-US" dirty="0"/>
          </a:p>
          <a:p>
            <a:r>
              <a:rPr lang="en-US" dirty="0"/>
              <a:t>Once you have entered the number press enter twice</a:t>
            </a:r>
          </a:p>
          <a:p>
            <a:r>
              <a:rPr lang="en-US" dirty="0"/>
              <a:t>Press reload to make sure the class is in your schedule</a:t>
            </a:r>
          </a:p>
          <a:p>
            <a:r>
              <a:rPr lang="en-US" dirty="0"/>
              <a:t>Once you have 8 credits that’s it! You have put in all your classes</a:t>
            </a:r>
          </a:p>
          <a:p>
            <a:endParaRPr lang="en-US" dirty="0"/>
          </a:p>
        </p:txBody>
      </p:sp>
      <p:sp>
        <p:nvSpPr>
          <p:cNvPr id="4" name="Text Placeholder 3">
            <a:extLst>
              <a:ext uri="{FF2B5EF4-FFF2-40B4-BE49-F238E27FC236}">
                <a16:creationId xmlns:a16="http://schemas.microsoft.com/office/drawing/2014/main" id="{81F8965D-3161-D94B-715E-A57596244BCB}"/>
              </a:ext>
            </a:extLst>
          </p:cNvPr>
          <p:cNvSpPr>
            <a:spLocks noGrp="1"/>
          </p:cNvSpPr>
          <p:nvPr>
            <p:ph type="body" idx="2"/>
          </p:nvPr>
        </p:nvSpPr>
        <p:spPr/>
        <p:txBody>
          <a:bodyPr/>
          <a:lstStyle/>
          <a:p>
            <a:endParaRPr lang="en-US"/>
          </a:p>
        </p:txBody>
      </p:sp>
      <p:pic>
        <p:nvPicPr>
          <p:cNvPr id="5" name="Picture 4">
            <a:extLst>
              <a:ext uri="{FF2B5EF4-FFF2-40B4-BE49-F238E27FC236}">
                <a16:creationId xmlns:a16="http://schemas.microsoft.com/office/drawing/2014/main" id="{E0008653-CCB9-D0E8-B78C-B5DE9C804BEC}"/>
              </a:ext>
            </a:extLst>
          </p:cNvPr>
          <p:cNvPicPr>
            <a:picLocks noChangeAspect="1"/>
          </p:cNvPicPr>
          <p:nvPr/>
        </p:nvPicPr>
        <p:blipFill>
          <a:blip r:embed="rId2"/>
          <a:stretch>
            <a:fillRect/>
          </a:stretch>
        </p:blipFill>
        <p:spPr>
          <a:xfrm>
            <a:off x="3532141" y="71718"/>
            <a:ext cx="5138521" cy="4625339"/>
          </a:xfrm>
          <a:prstGeom prst="rect">
            <a:avLst/>
          </a:prstGeom>
        </p:spPr>
      </p:pic>
      <p:sp>
        <p:nvSpPr>
          <p:cNvPr id="6" name="Oval 5">
            <a:extLst>
              <a:ext uri="{FF2B5EF4-FFF2-40B4-BE49-F238E27FC236}">
                <a16:creationId xmlns:a16="http://schemas.microsoft.com/office/drawing/2014/main" id="{4793F215-796A-BCE8-CA69-BD2E4B833ADA}"/>
              </a:ext>
            </a:extLst>
          </p:cNvPr>
          <p:cNvSpPr/>
          <p:nvPr/>
        </p:nvSpPr>
        <p:spPr>
          <a:xfrm>
            <a:off x="3980329" y="0"/>
            <a:ext cx="259977" cy="44823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93012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A0D73-F424-45FE-AC32-FEDD849F3A7B}"/>
              </a:ext>
            </a:extLst>
          </p:cNvPr>
          <p:cNvSpPr>
            <a:spLocks noGrp="1"/>
          </p:cNvSpPr>
          <p:nvPr>
            <p:ph type="title"/>
          </p:nvPr>
        </p:nvSpPr>
        <p:spPr/>
        <p:txBody>
          <a:bodyPr/>
          <a:lstStyle/>
          <a:p>
            <a:r>
              <a:rPr lang="en-US" dirty="0"/>
              <a:t>8 Credits? Good Job!</a:t>
            </a:r>
          </a:p>
        </p:txBody>
      </p:sp>
      <p:sp>
        <p:nvSpPr>
          <p:cNvPr id="3" name="Text Placeholder 2">
            <a:extLst>
              <a:ext uri="{FF2B5EF4-FFF2-40B4-BE49-F238E27FC236}">
                <a16:creationId xmlns:a16="http://schemas.microsoft.com/office/drawing/2014/main" id="{F241C41C-3097-BF18-AD5C-DBAC3BFD65A0}"/>
              </a:ext>
            </a:extLst>
          </p:cNvPr>
          <p:cNvSpPr>
            <a:spLocks noGrp="1"/>
          </p:cNvSpPr>
          <p:nvPr>
            <p:ph type="body" idx="1"/>
          </p:nvPr>
        </p:nvSpPr>
        <p:spPr/>
        <p:txBody>
          <a:bodyPr/>
          <a:lstStyle/>
          <a:p>
            <a:endParaRPr lang="en-US" dirty="0"/>
          </a:p>
        </p:txBody>
      </p:sp>
      <p:sp>
        <p:nvSpPr>
          <p:cNvPr id="4" name="Text Placeholder 3">
            <a:extLst>
              <a:ext uri="{FF2B5EF4-FFF2-40B4-BE49-F238E27FC236}">
                <a16:creationId xmlns:a16="http://schemas.microsoft.com/office/drawing/2014/main" id="{E2ADAF62-3B1A-0F93-1612-26E270A70531}"/>
              </a:ext>
            </a:extLst>
          </p:cNvPr>
          <p:cNvSpPr>
            <a:spLocks noGrp="1"/>
          </p:cNvSpPr>
          <p:nvPr>
            <p:ph type="body" idx="2"/>
          </p:nvPr>
        </p:nvSpPr>
        <p:spPr/>
        <p:txBody>
          <a:bodyPr/>
          <a:lstStyle/>
          <a:p>
            <a:endParaRPr lang="en-US"/>
          </a:p>
        </p:txBody>
      </p:sp>
      <p:pic>
        <p:nvPicPr>
          <p:cNvPr id="7" name="Picture 6">
            <a:extLst>
              <a:ext uri="{FF2B5EF4-FFF2-40B4-BE49-F238E27FC236}">
                <a16:creationId xmlns:a16="http://schemas.microsoft.com/office/drawing/2014/main" id="{29D70933-EEA6-2ACC-9534-4F889AAE4C7A}"/>
              </a:ext>
            </a:extLst>
          </p:cNvPr>
          <p:cNvPicPr>
            <a:picLocks noChangeAspect="1"/>
          </p:cNvPicPr>
          <p:nvPr/>
        </p:nvPicPr>
        <p:blipFill>
          <a:blip r:embed="rId2"/>
          <a:stretch>
            <a:fillRect/>
          </a:stretch>
        </p:blipFill>
        <p:spPr>
          <a:xfrm>
            <a:off x="311700" y="1017450"/>
            <a:ext cx="8647188" cy="3416400"/>
          </a:xfrm>
          <a:prstGeom prst="rect">
            <a:avLst/>
          </a:prstGeom>
        </p:spPr>
      </p:pic>
      <p:sp>
        <p:nvSpPr>
          <p:cNvPr id="8" name="Oval 7">
            <a:extLst>
              <a:ext uri="{FF2B5EF4-FFF2-40B4-BE49-F238E27FC236}">
                <a16:creationId xmlns:a16="http://schemas.microsoft.com/office/drawing/2014/main" id="{84623D38-E9D1-6A1C-FA46-D1F839C22DA8}"/>
              </a:ext>
            </a:extLst>
          </p:cNvPr>
          <p:cNvSpPr/>
          <p:nvPr/>
        </p:nvSpPr>
        <p:spPr>
          <a:xfrm>
            <a:off x="1362635" y="1643550"/>
            <a:ext cx="224118" cy="14939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6124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A7A5E-CCAD-391F-D451-A5427CA29F86}"/>
              </a:ext>
            </a:extLst>
          </p:cNvPr>
          <p:cNvSpPr>
            <a:spLocks noGrp="1"/>
          </p:cNvSpPr>
          <p:nvPr>
            <p:ph type="title"/>
          </p:nvPr>
        </p:nvSpPr>
        <p:spPr/>
        <p:txBody>
          <a:bodyPr/>
          <a:lstStyle/>
          <a:p>
            <a:r>
              <a:rPr lang="en-US" dirty="0"/>
              <a:t>Now enter your alternates - </a:t>
            </a:r>
          </a:p>
        </p:txBody>
      </p:sp>
      <p:sp>
        <p:nvSpPr>
          <p:cNvPr id="3" name="Text Placeholder 2">
            <a:extLst>
              <a:ext uri="{FF2B5EF4-FFF2-40B4-BE49-F238E27FC236}">
                <a16:creationId xmlns:a16="http://schemas.microsoft.com/office/drawing/2014/main" id="{C8E743D7-975E-AB27-8C3F-ABEB701E93F2}"/>
              </a:ext>
            </a:extLst>
          </p:cNvPr>
          <p:cNvSpPr>
            <a:spLocks noGrp="1"/>
          </p:cNvSpPr>
          <p:nvPr>
            <p:ph type="body" idx="1"/>
          </p:nvPr>
        </p:nvSpPr>
        <p:spPr/>
        <p:txBody>
          <a:bodyPr/>
          <a:lstStyle/>
          <a:p>
            <a:endParaRPr lang="en-US" dirty="0"/>
          </a:p>
        </p:txBody>
      </p:sp>
      <p:sp>
        <p:nvSpPr>
          <p:cNvPr id="4" name="Text Placeholder 3">
            <a:extLst>
              <a:ext uri="{FF2B5EF4-FFF2-40B4-BE49-F238E27FC236}">
                <a16:creationId xmlns:a16="http://schemas.microsoft.com/office/drawing/2014/main" id="{399D9B01-BB0A-A628-2A68-9C49B871FC35}"/>
              </a:ext>
            </a:extLst>
          </p:cNvPr>
          <p:cNvSpPr>
            <a:spLocks noGrp="1"/>
          </p:cNvSpPr>
          <p:nvPr>
            <p:ph type="body" idx="2"/>
          </p:nvPr>
        </p:nvSpPr>
        <p:spPr/>
        <p:txBody>
          <a:bodyPr/>
          <a:lstStyle/>
          <a:p>
            <a:endParaRPr lang="en-US"/>
          </a:p>
        </p:txBody>
      </p:sp>
      <p:pic>
        <p:nvPicPr>
          <p:cNvPr id="6" name="Picture 5">
            <a:extLst>
              <a:ext uri="{FF2B5EF4-FFF2-40B4-BE49-F238E27FC236}">
                <a16:creationId xmlns:a16="http://schemas.microsoft.com/office/drawing/2014/main" id="{9C6F78CB-064D-BFBC-4C80-C10323F3B0A9}"/>
              </a:ext>
            </a:extLst>
          </p:cNvPr>
          <p:cNvPicPr>
            <a:picLocks noChangeAspect="1"/>
          </p:cNvPicPr>
          <p:nvPr/>
        </p:nvPicPr>
        <p:blipFill>
          <a:blip r:embed="rId2"/>
          <a:stretch>
            <a:fillRect/>
          </a:stretch>
        </p:blipFill>
        <p:spPr>
          <a:xfrm>
            <a:off x="311700" y="1017450"/>
            <a:ext cx="8520600" cy="3275343"/>
          </a:xfrm>
          <a:prstGeom prst="rect">
            <a:avLst/>
          </a:prstGeom>
        </p:spPr>
      </p:pic>
    </p:spTree>
    <p:extLst>
      <p:ext uri="{BB962C8B-B14F-4D97-AF65-F5344CB8AC3E}">
        <p14:creationId xmlns:p14="http://schemas.microsoft.com/office/powerpoint/2010/main" val="559047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FEC85-DCCC-59B0-1742-5F2CC5E60E49}"/>
              </a:ext>
            </a:extLst>
          </p:cNvPr>
          <p:cNvSpPr>
            <a:spLocks noGrp="1"/>
          </p:cNvSpPr>
          <p:nvPr>
            <p:ph type="title"/>
          </p:nvPr>
        </p:nvSpPr>
        <p:spPr/>
        <p:txBody>
          <a:bodyPr/>
          <a:lstStyle/>
          <a:p>
            <a:r>
              <a:rPr lang="en-US" dirty="0"/>
              <a:t>You can do it one of two ways</a:t>
            </a:r>
          </a:p>
        </p:txBody>
      </p:sp>
      <p:sp>
        <p:nvSpPr>
          <p:cNvPr id="3" name="Text Placeholder 2">
            <a:extLst>
              <a:ext uri="{FF2B5EF4-FFF2-40B4-BE49-F238E27FC236}">
                <a16:creationId xmlns:a16="http://schemas.microsoft.com/office/drawing/2014/main" id="{978019F1-C280-3F5D-C67A-27664A15B765}"/>
              </a:ext>
            </a:extLst>
          </p:cNvPr>
          <p:cNvSpPr>
            <a:spLocks noGrp="1"/>
          </p:cNvSpPr>
          <p:nvPr>
            <p:ph type="body" idx="1"/>
          </p:nvPr>
        </p:nvSpPr>
        <p:spPr/>
        <p:txBody>
          <a:bodyPr/>
          <a:lstStyle/>
          <a:p>
            <a:r>
              <a:rPr lang="en-US" dirty="0"/>
              <a:t>You can enter it where it says course number and then indicate preference with</a:t>
            </a:r>
          </a:p>
          <a:p>
            <a:r>
              <a:rPr lang="en-US" dirty="0"/>
              <a:t>2 as your first choice for alternates</a:t>
            </a:r>
          </a:p>
          <a:p>
            <a:r>
              <a:rPr lang="en-US" dirty="0"/>
              <a:t>3 as your second choice for alternates</a:t>
            </a:r>
          </a:p>
          <a:p>
            <a:r>
              <a:rPr lang="en-US" dirty="0"/>
              <a:t>4 as your third choice for alternates </a:t>
            </a:r>
          </a:p>
          <a:p>
            <a:r>
              <a:rPr lang="en-US" dirty="0"/>
              <a:t>5 as your fourth choice for alternates</a:t>
            </a:r>
          </a:p>
        </p:txBody>
      </p:sp>
      <p:sp>
        <p:nvSpPr>
          <p:cNvPr id="4" name="Text Placeholder 3">
            <a:extLst>
              <a:ext uri="{FF2B5EF4-FFF2-40B4-BE49-F238E27FC236}">
                <a16:creationId xmlns:a16="http://schemas.microsoft.com/office/drawing/2014/main" id="{52CD150E-0E0B-C00A-B2EC-DBBD6428F7D2}"/>
              </a:ext>
            </a:extLst>
          </p:cNvPr>
          <p:cNvSpPr>
            <a:spLocks noGrp="1"/>
          </p:cNvSpPr>
          <p:nvPr>
            <p:ph type="body" idx="2"/>
          </p:nvPr>
        </p:nvSpPr>
        <p:spPr/>
        <p:txBody>
          <a:bodyPr/>
          <a:lstStyle/>
          <a:p>
            <a:r>
              <a:rPr lang="en-US" dirty="0"/>
              <a:t>OR you can put in under electives – </a:t>
            </a:r>
          </a:p>
          <a:p>
            <a:pPr marL="139700" indent="0">
              <a:buNone/>
            </a:pPr>
            <a:r>
              <a:rPr lang="en-US" dirty="0"/>
              <a:t>	- make sure you hit save</a:t>
            </a:r>
          </a:p>
          <a:p>
            <a:endParaRPr lang="en-US" dirty="0"/>
          </a:p>
        </p:txBody>
      </p:sp>
      <p:pic>
        <p:nvPicPr>
          <p:cNvPr id="6" name="Picture 5">
            <a:extLst>
              <a:ext uri="{FF2B5EF4-FFF2-40B4-BE49-F238E27FC236}">
                <a16:creationId xmlns:a16="http://schemas.microsoft.com/office/drawing/2014/main" id="{F280849E-DE51-08AF-F3DD-7414FC3914A0}"/>
              </a:ext>
            </a:extLst>
          </p:cNvPr>
          <p:cNvPicPr>
            <a:picLocks noChangeAspect="1"/>
          </p:cNvPicPr>
          <p:nvPr/>
        </p:nvPicPr>
        <p:blipFill>
          <a:blip r:embed="rId2"/>
          <a:stretch>
            <a:fillRect/>
          </a:stretch>
        </p:blipFill>
        <p:spPr>
          <a:xfrm>
            <a:off x="137633" y="3383874"/>
            <a:ext cx="5779073" cy="957585"/>
          </a:xfrm>
          <a:prstGeom prst="rect">
            <a:avLst/>
          </a:prstGeom>
        </p:spPr>
      </p:pic>
      <p:pic>
        <p:nvPicPr>
          <p:cNvPr id="8" name="Picture 7">
            <a:extLst>
              <a:ext uri="{FF2B5EF4-FFF2-40B4-BE49-F238E27FC236}">
                <a16:creationId xmlns:a16="http://schemas.microsoft.com/office/drawing/2014/main" id="{1B930BBC-6B97-32B0-14D6-3DE7EFFF49A7}"/>
              </a:ext>
            </a:extLst>
          </p:cNvPr>
          <p:cNvPicPr>
            <a:picLocks noChangeAspect="1"/>
          </p:cNvPicPr>
          <p:nvPr/>
        </p:nvPicPr>
        <p:blipFill>
          <a:blip r:embed="rId3"/>
          <a:stretch>
            <a:fillRect/>
          </a:stretch>
        </p:blipFill>
        <p:spPr>
          <a:xfrm>
            <a:off x="4311600" y="1890901"/>
            <a:ext cx="4832400" cy="1361697"/>
          </a:xfrm>
          <a:prstGeom prst="rect">
            <a:avLst/>
          </a:prstGeom>
        </p:spPr>
      </p:pic>
    </p:spTree>
    <p:extLst>
      <p:ext uri="{BB962C8B-B14F-4D97-AF65-F5344CB8AC3E}">
        <p14:creationId xmlns:p14="http://schemas.microsoft.com/office/powerpoint/2010/main" val="19401512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Review</a:t>
            </a:r>
            <a:endParaRPr/>
          </a:p>
        </p:txBody>
      </p:sp>
      <p:sp>
        <p:nvSpPr>
          <p:cNvPr id="298" name="Google Shape;298;p4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*Make sure your name and student number and current information are on your card</a:t>
            </a:r>
            <a:endParaRPr sz="1800"/>
          </a:p>
          <a:p>
            <a:pPr marL="0" lvl="0" indent="0" algn="l" rtl="0">
              <a:spcBef>
                <a:spcPts val="1600"/>
              </a:spcBef>
              <a:spcAft>
                <a:spcPts val="0"/>
              </a:spcAft>
              <a:buNone/>
            </a:pPr>
            <a:r>
              <a:rPr lang="en" sz="1800"/>
              <a:t>*You've filled 16 boxes which include:</a:t>
            </a:r>
            <a:endParaRPr sz="1800"/>
          </a:p>
          <a:p>
            <a:pPr marL="0" lvl="0" indent="0" algn="l" rtl="0">
              <a:spcBef>
                <a:spcPts val="1600"/>
              </a:spcBef>
              <a:spcAft>
                <a:spcPts val="0"/>
              </a:spcAft>
              <a:buNone/>
            </a:pPr>
            <a:r>
              <a:rPr lang="en" sz="1800"/>
              <a:t>* English (2 boxes)</a:t>
            </a:r>
            <a:endParaRPr sz="1800"/>
          </a:p>
          <a:p>
            <a:pPr marL="0" lvl="0" indent="0" algn="l" rtl="0">
              <a:spcBef>
                <a:spcPts val="1600"/>
              </a:spcBef>
              <a:spcAft>
                <a:spcPts val="0"/>
              </a:spcAft>
              <a:buNone/>
            </a:pPr>
            <a:r>
              <a:rPr lang="en" sz="1800"/>
              <a:t>* US History (2 boxes)</a:t>
            </a:r>
            <a:endParaRPr sz="1800"/>
          </a:p>
          <a:p>
            <a:pPr marL="0" lvl="0" indent="0" algn="l" rtl="0">
              <a:spcBef>
                <a:spcPts val="1600"/>
              </a:spcBef>
              <a:spcAft>
                <a:spcPts val="0"/>
              </a:spcAft>
              <a:buNone/>
            </a:pPr>
            <a:r>
              <a:rPr lang="en" sz="1800"/>
              <a:t>* Secondary Math 3 (2 boxes)</a:t>
            </a:r>
            <a:endParaRPr sz="1800"/>
          </a:p>
          <a:p>
            <a:pPr marL="0" lvl="0" indent="0" algn="l" rtl="0">
              <a:spcBef>
                <a:spcPts val="1600"/>
              </a:spcBef>
              <a:spcAft>
                <a:spcPts val="0"/>
              </a:spcAft>
              <a:buNone/>
            </a:pPr>
            <a:r>
              <a:rPr lang="en" sz="1800"/>
              <a:t>* Science (2 boxes)</a:t>
            </a:r>
            <a:endParaRPr sz="1800"/>
          </a:p>
          <a:p>
            <a:pPr marL="0" lvl="0" indent="0" algn="l" rtl="0">
              <a:spcBef>
                <a:spcPts val="1600"/>
              </a:spcBef>
              <a:spcAft>
                <a:spcPts val="0"/>
              </a:spcAft>
              <a:buNone/>
            </a:pPr>
            <a:endParaRPr sz="1800"/>
          </a:p>
          <a:p>
            <a:pPr marL="0" lvl="0" indent="0" algn="l" rtl="0">
              <a:spcBef>
                <a:spcPts val="1600"/>
              </a:spcBef>
              <a:spcAft>
                <a:spcPts val="0"/>
              </a:spcAft>
              <a:buNone/>
            </a:pPr>
            <a:endParaRPr sz="800"/>
          </a:p>
          <a:p>
            <a:pPr marL="0" lvl="0" indent="0" algn="l" rtl="0">
              <a:spcBef>
                <a:spcPts val="1600"/>
              </a:spcBef>
              <a:spcAft>
                <a:spcPts val="1600"/>
              </a:spcAft>
              <a:buNone/>
            </a:pPr>
            <a:endParaRPr/>
          </a:p>
        </p:txBody>
      </p:sp>
      <p:sp>
        <p:nvSpPr>
          <p:cNvPr id="299" name="Google Shape;299;p4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 Financial Literacy (1 box)</a:t>
            </a:r>
            <a:endParaRPr sz="1800" dirty="0"/>
          </a:p>
          <a:p>
            <a:pPr marL="0" lvl="0" indent="0" algn="l" rtl="0">
              <a:spcBef>
                <a:spcPts val="1600"/>
              </a:spcBef>
              <a:spcAft>
                <a:spcPts val="0"/>
              </a:spcAft>
              <a:buNone/>
            </a:pPr>
            <a:r>
              <a:rPr lang="en" sz="1800" dirty="0"/>
              <a:t>* You have 4 alternates filled out in case classes are full or canceled</a:t>
            </a:r>
            <a:endParaRPr sz="1800" dirty="0"/>
          </a:p>
          <a:p>
            <a:pPr marL="0" lvl="0" indent="0" algn="l" rtl="0">
              <a:spcBef>
                <a:spcPts val="1600"/>
              </a:spcBef>
              <a:spcAft>
                <a:spcPts val="0"/>
              </a:spcAft>
              <a:buNone/>
            </a:pPr>
            <a:r>
              <a:rPr lang="en" sz="1800" dirty="0"/>
              <a:t>* You are taking classes that prepare you for college, a job and/or the Opportunity Scholarship</a:t>
            </a:r>
            <a:endParaRPr sz="1800" dirty="0"/>
          </a:p>
          <a:p>
            <a:pPr marL="0" lvl="0" indent="0" algn="l" rtl="0">
              <a:spcBef>
                <a:spcPts val="1600"/>
              </a:spcBef>
              <a:spcAft>
                <a:spcPts val="1600"/>
              </a:spcAft>
              <a:buNone/>
            </a:pPr>
            <a:r>
              <a:rPr lang="en" sz="1800" dirty="0"/>
              <a:t>* Make sure you get your GTI application in ASAP</a:t>
            </a:r>
            <a:endParaRPr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Once you have your choices make sure you submit</a:t>
            </a:r>
            <a:endParaRPr dirty="0"/>
          </a:p>
        </p:txBody>
      </p:sp>
      <p:sp>
        <p:nvSpPr>
          <p:cNvPr id="305" name="Google Shape;305;p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dirty="0"/>
          </a:p>
          <a:p>
            <a:pPr marL="0" lvl="0" indent="0" algn="l" rtl="0">
              <a:spcBef>
                <a:spcPts val="1600"/>
              </a:spcBef>
              <a:spcAft>
                <a:spcPts val="0"/>
              </a:spcAft>
              <a:buNone/>
            </a:pPr>
            <a:r>
              <a:rPr lang="en" dirty="0"/>
              <a:t>Check that you have 16 boxes.</a:t>
            </a:r>
          </a:p>
          <a:p>
            <a:pPr marL="0" lvl="0" indent="0" algn="l" rtl="0">
              <a:spcBef>
                <a:spcPts val="1600"/>
              </a:spcBef>
              <a:spcAft>
                <a:spcPts val="0"/>
              </a:spcAft>
              <a:buNone/>
            </a:pPr>
            <a:r>
              <a:rPr lang="en" dirty="0"/>
              <a:t>Check your granitesd account. You should receive an email of your class choices once you have submitted</a:t>
            </a:r>
            <a:endParaRPr dirty="0"/>
          </a:p>
          <a:p>
            <a:pPr marL="0" lvl="0" indent="0" algn="l" rtl="0">
              <a:spcBef>
                <a:spcPts val="1600"/>
              </a:spcBef>
              <a:spcAft>
                <a:spcPts val="1600"/>
              </a:spcAft>
              <a:buNone/>
            </a:pPr>
            <a:r>
              <a:rPr lang="en" dirty="0"/>
              <a:t>You can change them until March 1</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2"/>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Contact your counselor or the counseling center if you have any questions or concerns. </a:t>
            </a:r>
            <a:endParaRPr/>
          </a:p>
          <a:p>
            <a:pPr marL="0" lvl="0" indent="0" algn="ctr" rtl="0">
              <a:spcBef>
                <a:spcPts val="0"/>
              </a:spcBef>
              <a:spcAft>
                <a:spcPts val="0"/>
              </a:spcAft>
              <a:buNone/>
            </a:pPr>
            <a:r>
              <a:rPr lang="en"/>
              <a:t>385-646-5321</a:t>
            </a:r>
            <a:endParaRPr/>
          </a:p>
          <a:p>
            <a:pPr marL="0" lvl="0" indent="0" algn="ctr"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Graduation Requirments - </a:t>
            </a:r>
            <a:endParaRPr/>
          </a:p>
        </p:txBody>
      </p:sp>
      <p:sp>
        <p:nvSpPr>
          <p:cNvPr id="98" name="Google Shape;98;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You should </a:t>
            </a:r>
            <a:r>
              <a:rPr lang="en"/>
              <a:t>have between 10.5 </a:t>
            </a:r>
            <a:r>
              <a:rPr lang="en" dirty="0"/>
              <a:t>credits (if you’re a seminary student) </a:t>
            </a:r>
            <a:r>
              <a:rPr lang="en"/>
              <a:t>and 12 </a:t>
            </a:r>
            <a:r>
              <a:rPr lang="en" dirty="0"/>
              <a:t>credits</a:t>
            </a:r>
            <a:endParaRPr dirty="0"/>
          </a:p>
        </p:txBody>
      </p:sp>
      <p:pic>
        <p:nvPicPr>
          <p:cNvPr id="99" name="Google Shape;99;p19"/>
          <p:cNvPicPr preferRelativeResize="0"/>
          <p:nvPr/>
        </p:nvPicPr>
        <p:blipFill>
          <a:blip r:embed="rId3">
            <a:alphaModFix/>
          </a:blip>
          <a:stretch>
            <a:fillRect/>
          </a:stretch>
        </p:blipFill>
        <p:spPr>
          <a:xfrm>
            <a:off x="1698375" y="1649586"/>
            <a:ext cx="4777050" cy="2919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CPA needs to be at least a 2.0 if you want to walk at graduation. GO TO CLASS!</a:t>
            </a:r>
            <a:endParaRPr sz="1800"/>
          </a:p>
        </p:txBody>
      </p:sp>
      <p:sp>
        <p:nvSpPr>
          <p:cNvPr id="105" name="Google Shape;105;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6" name="Google Shape;106;p20"/>
          <p:cNvPicPr preferRelativeResize="0"/>
          <p:nvPr/>
        </p:nvPicPr>
        <p:blipFill>
          <a:blip r:embed="rId3">
            <a:alphaModFix/>
          </a:blip>
          <a:stretch>
            <a:fillRect/>
          </a:stretch>
        </p:blipFill>
        <p:spPr>
          <a:xfrm>
            <a:off x="420225" y="1220525"/>
            <a:ext cx="7290750" cy="1964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You are the graduating class of 2026!</a:t>
            </a:r>
            <a:endParaRPr dirty="0"/>
          </a:p>
        </p:txBody>
      </p:sp>
      <p:sp>
        <p:nvSpPr>
          <p:cNvPr id="112" name="Google Shape;112;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There are many things available to help you be successful your Junior year:</a:t>
            </a:r>
            <a:endParaRPr dirty="0"/>
          </a:p>
          <a:p>
            <a:pPr marL="457200" lvl="0" indent="-342900" algn="l" rtl="0">
              <a:spcBef>
                <a:spcPts val="1600"/>
              </a:spcBef>
              <a:spcAft>
                <a:spcPts val="0"/>
              </a:spcAft>
              <a:buSzPts val="1800"/>
              <a:buAutoNum type="arabicPeriod"/>
            </a:pPr>
            <a:r>
              <a:rPr lang="en" dirty="0"/>
              <a:t>Junior year is crucial when preparing for college: Start looking up scholarships, visiting college and their websites, and saving money for college application fees and tuition</a:t>
            </a:r>
            <a:endParaRPr dirty="0"/>
          </a:p>
          <a:p>
            <a:pPr marL="457200" lvl="0" indent="-342900" algn="l" rtl="0">
              <a:spcBef>
                <a:spcPts val="0"/>
              </a:spcBef>
              <a:spcAft>
                <a:spcPts val="0"/>
              </a:spcAft>
              <a:buSzPts val="1800"/>
              <a:buAutoNum type="arabicPeriod"/>
            </a:pPr>
            <a:r>
              <a:rPr lang="en" dirty="0"/>
              <a:t>Start preparing for college by taking classes that will get you college credits or that explore your interests</a:t>
            </a:r>
            <a:endParaRPr dirty="0"/>
          </a:p>
          <a:p>
            <a:pPr marL="457200" lvl="0" indent="-342900" algn="l" rtl="0">
              <a:spcBef>
                <a:spcPts val="0"/>
              </a:spcBef>
              <a:spcAft>
                <a:spcPts val="0"/>
              </a:spcAft>
              <a:buSzPts val="1800"/>
              <a:buAutoNum type="arabicPeriod"/>
            </a:pPr>
            <a:r>
              <a:rPr lang="en" dirty="0"/>
              <a:t>You will have a College and Career Readiness Plan (CCRP) with your counselor </a:t>
            </a:r>
            <a:endParaRPr dirty="0"/>
          </a:p>
          <a:p>
            <a:pPr marL="457200" lvl="0" indent="-342900" algn="l" rtl="0">
              <a:spcBef>
                <a:spcPts val="0"/>
              </a:spcBef>
              <a:spcAft>
                <a:spcPts val="0"/>
              </a:spcAft>
              <a:buSzPts val="1800"/>
              <a:buAutoNum type="arabicPeriod"/>
            </a:pPr>
            <a:r>
              <a:rPr lang="en" dirty="0"/>
              <a:t>Go to College Day 2nd semester</a:t>
            </a:r>
            <a:endParaRPr dirty="0"/>
          </a:p>
          <a:p>
            <a:pPr marL="457200" lvl="0" indent="-342900" algn="l" rtl="0">
              <a:spcBef>
                <a:spcPts val="0"/>
              </a:spcBef>
              <a:spcAft>
                <a:spcPts val="0"/>
              </a:spcAft>
              <a:buSzPts val="1800"/>
              <a:buAutoNum type="arabicPeriod"/>
            </a:pPr>
            <a:r>
              <a:rPr lang="en" dirty="0"/>
              <a:t>You will take the ACT this year. Make sure you prepare for it. </a:t>
            </a:r>
            <a:endParaRPr dirty="0"/>
          </a:p>
          <a:p>
            <a:pPr marL="457200" lvl="0" indent="-342900" algn="l" rtl="0">
              <a:spcBef>
                <a:spcPts val="0"/>
              </a:spcBef>
              <a:spcAft>
                <a:spcPts val="0"/>
              </a:spcAft>
              <a:buSzPts val="1800"/>
              <a:buAutoNum type="arabicPeriod"/>
            </a:pPr>
            <a:r>
              <a:rPr lang="en" dirty="0"/>
              <a:t>This is the time to bring up your GPA and CPA. Do your best!</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a:t>Some things to keep in mind when choosing classes: </a:t>
            </a:r>
            <a:endParaRPr sz="2700"/>
          </a:p>
        </p:txBody>
      </p:sp>
      <p:sp>
        <p:nvSpPr>
          <p:cNvPr id="118" name="Google Shape;118;p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Choose classes that connect to your interests</a:t>
            </a:r>
            <a:endParaRPr/>
          </a:p>
          <a:p>
            <a:pPr marL="0" lvl="0" indent="0" algn="l" rtl="0">
              <a:spcBef>
                <a:spcPts val="1600"/>
              </a:spcBef>
              <a:spcAft>
                <a:spcPts val="0"/>
              </a:spcAft>
              <a:buNone/>
            </a:pPr>
            <a:r>
              <a:rPr lang="en"/>
              <a:t>* What are you interested in taking? </a:t>
            </a:r>
            <a:endParaRPr/>
          </a:p>
          <a:p>
            <a:pPr marL="0" lvl="0" indent="0" algn="l" rtl="0">
              <a:spcBef>
                <a:spcPts val="1600"/>
              </a:spcBef>
              <a:spcAft>
                <a:spcPts val="0"/>
              </a:spcAft>
              <a:buNone/>
            </a:pPr>
            <a:r>
              <a:rPr lang="en"/>
              <a:t>* What do you want to do after high school? </a:t>
            </a:r>
            <a:endParaRPr/>
          </a:p>
          <a:p>
            <a:pPr marL="0" lvl="0" indent="0" algn="l" rtl="0">
              <a:spcBef>
                <a:spcPts val="1600"/>
              </a:spcBef>
              <a:spcAft>
                <a:spcPts val="0"/>
              </a:spcAft>
              <a:buNone/>
            </a:pPr>
            <a:r>
              <a:rPr lang="en"/>
              <a:t>Connect to your abilities</a:t>
            </a:r>
            <a:endParaRPr/>
          </a:p>
          <a:p>
            <a:pPr marL="0" lvl="0" indent="0" algn="l" rtl="0">
              <a:spcBef>
                <a:spcPts val="1600"/>
              </a:spcBef>
              <a:spcAft>
                <a:spcPts val="0"/>
              </a:spcAft>
              <a:buNone/>
            </a:pPr>
            <a:r>
              <a:rPr lang="en"/>
              <a:t>* What are you good at doing?</a:t>
            </a:r>
            <a:endParaRPr/>
          </a:p>
          <a:p>
            <a:pPr marL="0" lvl="0" indent="0" algn="l" rtl="0">
              <a:spcBef>
                <a:spcPts val="1600"/>
              </a:spcBef>
              <a:spcAft>
                <a:spcPts val="0"/>
              </a:spcAft>
              <a:buNone/>
            </a:pPr>
            <a:r>
              <a:rPr lang="en"/>
              <a:t>* What skills do you want to refine? </a:t>
            </a:r>
            <a:endParaRPr/>
          </a:p>
          <a:p>
            <a:pPr marL="0" lvl="0" indent="0" algn="l" rtl="0">
              <a:spcBef>
                <a:spcPts val="1600"/>
              </a:spcBef>
              <a:spcAft>
                <a:spcPts val="0"/>
              </a:spcAft>
              <a:buNone/>
            </a:pPr>
            <a:r>
              <a:rPr lang="en"/>
              <a:t>ALL YOUR CREDITS COUNT - SO PLAN ON PASSING ALL CLASSES</a:t>
            </a:r>
            <a:endParaRPr/>
          </a:p>
          <a:p>
            <a:pPr marL="0" lvl="0" indent="0" algn="l" rtl="0">
              <a:spcBef>
                <a:spcPts val="1600"/>
              </a:spcBef>
              <a:spcAft>
                <a:spcPts val="1600"/>
              </a:spcAft>
              <a:buNone/>
            </a:pPr>
            <a:endParaRPr/>
          </a:p>
        </p:txBody>
      </p:sp>
      <p:sp>
        <p:nvSpPr>
          <p:cNvPr id="119" name="Google Shape;119;p2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 NOT:</a:t>
            </a:r>
            <a:endParaRPr/>
          </a:p>
          <a:p>
            <a:pPr marL="0" lvl="0" indent="0" algn="l" rtl="0">
              <a:spcBef>
                <a:spcPts val="1600"/>
              </a:spcBef>
              <a:spcAft>
                <a:spcPts val="0"/>
              </a:spcAft>
              <a:buNone/>
            </a:pPr>
            <a:r>
              <a:rPr lang="en"/>
              <a:t>* Choose classes your squad want you to take with them. </a:t>
            </a:r>
            <a:endParaRPr/>
          </a:p>
          <a:p>
            <a:pPr marL="0" lvl="0" indent="0" algn="l" rtl="0">
              <a:spcBef>
                <a:spcPts val="1600"/>
              </a:spcBef>
              <a:spcAft>
                <a:spcPts val="0"/>
              </a:spcAft>
              <a:buNone/>
            </a:pPr>
            <a:r>
              <a:rPr lang="en"/>
              <a:t>* Take classes with your boyfriend or girlfriend (because it's SUPER awkward when you break-up)</a:t>
            </a:r>
            <a:endParaRPr/>
          </a:p>
          <a:p>
            <a:pPr marL="0" lvl="0" indent="0" algn="l" rtl="0">
              <a:spcBef>
                <a:spcPts val="1600"/>
              </a:spcBef>
              <a:spcAft>
                <a:spcPts val="0"/>
              </a:spcAft>
              <a:buNone/>
            </a:pPr>
            <a:r>
              <a:rPr lang="en"/>
              <a:t>* Sign up for TA or Home Release or Sports Teams or Audition Classes    (make sure you sign up for a full schedule!!!!!)</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You can take classes  to help get ahead:</a:t>
            </a:r>
            <a:endParaRPr dirty="0"/>
          </a:p>
        </p:txBody>
      </p:sp>
      <p:sp>
        <p:nvSpPr>
          <p:cNvPr id="125" name="Google Shape;125;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Honors - rigorous classes that prepare you for college </a:t>
            </a:r>
            <a:endParaRPr sz="2200"/>
          </a:p>
          <a:p>
            <a:pPr marL="0" lvl="0" indent="0" algn="l" rtl="0">
              <a:spcBef>
                <a:spcPts val="1600"/>
              </a:spcBef>
              <a:spcAft>
                <a:spcPts val="0"/>
              </a:spcAft>
              <a:buNone/>
            </a:pPr>
            <a:r>
              <a:rPr lang="en" sz="2200"/>
              <a:t>Concurrent Enrollment (CE) - Receive high school and college credit at the same time. You can save money but you need to qualify with an ACT </a:t>
            </a:r>
            <a:endParaRPr sz="2200"/>
          </a:p>
          <a:p>
            <a:pPr marL="0" lvl="0" indent="0" algn="l" rtl="0">
              <a:spcBef>
                <a:spcPts val="1600"/>
              </a:spcBef>
              <a:spcAft>
                <a:spcPts val="0"/>
              </a:spcAft>
              <a:buNone/>
            </a:pPr>
            <a:r>
              <a:rPr lang="en" sz="2200"/>
              <a:t>Advanced Placement (AP) - college level classes and you can receive college credit if you pass the AP test at the end of the year </a:t>
            </a:r>
            <a:endParaRPr sz="2200"/>
          </a:p>
          <a:p>
            <a:pPr marL="0" lvl="0" indent="0" algn="l" rtl="0">
              <a:spcBef>
                <a:spcPts val="1600"/>
              </a:spcBef>
              <a:spcAft>
                <a:spcPts val="0"/>
              </a:spcAft>
              <a:buNone/>
            </a:pPr>
            <a:r>
              <a:rPr lang="en" sz="2200"/>
              <a:t>AP Classes are best paired with AP Independent Study. </a:t>
            </a:r>
            <a:endParaRPr sz="2200"/>
          </a:p>
          <a:p>
            <a:pPr marL="0" lvl="0" indent="0" algn="l" rtl="0">
              <a:spcBef>
                <a:spcPts val="1600"/>
              </a:spcBef>
              <a:spcAft>
                <a:spcPts val="1600"/>
              </a:spcAft>
              <a:buNone/>
            </a:pPr>
            <a:endParaRPr/>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1864</Words>
  <Application>Microsoft Office PowerPoint</Application>
  <PresentationFormat>On-screen Show (16:9)</PresentationFormat>
  <Paragraphs>222</Paragraphs>
  <Slides>47</Slides>
  <Notes>35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Lato</vt:lpstr>
      <vt:lpstr>Playfair Display</vt:lpstr>
      <vt:lpstr>Arial</vt:lpstr>
      <vt:lpstr>Calibri</vt:lpstr>
      <vt:lpstr>Coral</vt:lpstr>
      <vt:lpstr>Welcome to Class Selection for Juniors </vt:lpstr>
      <vt:lpstr>You’re about to be a Junior!</vt:lpstr>
      <vt:lpstr>We have a few tasks for you today</vt:lpstr>
      <vt:lpstr>Graduation Requirements - Look at your PTG</vt:lpstr>
      <vt:lpstr>Graduation Requirments - </vt:lpstr>
      <vt:lpstr>CPA needs to be at least a 2.0 if you want to walk at graduation. GO TO CLASS!</vt:lpstr>
      <vt:lpstr>You are the graduating class of 2026!</vt:lpstr>
      <vt:lpstr>Some things to keep in mind when choosing classes: </vt:lpstr>
      <vt:lpstr>You can take classes  to help get ahead:</vt:lpstr>
      <vt:lpstr>Concurrent Enrollment saves you money</vt:lpstr>
      <vt:lpstr>Keep in mind: </vt:lpstr>
      <vt:lpstr>AP Expectations: </vt:lpstr>
      <vt:lpstr>AP Classes Available to Juniors</vt:lpstr>
      <vt:lpstr>Other Important Classes for Juniors</vt:lpstr>
      <vt:lpstr>Granite Technical Institute (GTI)</vt:lpstr>
      <vt:lpstr>PowerPoint Presentation</vt:lpstr>
      <vt:lpstr>Learn more about GTI by watching this video</vt:lpstr>
      <vt:lpstr>Now go to grangercounselingcenter.com</vt:lpstr>
      <vt:lpstr>Now go to Class of 2026</vt:lpstr>
      <vt:lpstr>Junior Class of 2026</vt:lpstr>
      <vt:lpstr>CLICK HERE TO PICK YOUR CLASSES FOR 11th GRADE</vt:lpstr>
      <vt:lpstr>Now it’s time to fill out your card!</vt:lpstr>
      <vt:lpstr>Look at your PTG </vt:lpstr>
      <vt:lpstr>Add desired GTI classes here</vt:lpstr>
      <vt:lpstr>Don’t forget! Choose 16 boxes for a full schedule</vt:lpstr>
      <vt:lpstr>How many boxes do you need?  </vt:lpstr>
      <vt:lpstr>16</vt:lpstr>
      <vt:lpstr>Let’s choose an English class</vt:lpstr>
      <vt:lpstr>Let’s choose a Social Studies class</vt:lpstr>
      <vt:lpstr>Let’s choose a science class.</vt:lpstr>
      <vt:lpstr>Let’s choose a math class</vt:lpstr>
      <vt:lpstr>You need to take Financial Lit</vt:lpstr>
      <vt:lpstr>Take ACT Prep</vt:lpstr>
      <vt:lpstr>Take or continue with a Foreign Language</vt:lpstr>
      <vt:lpstr>Consider Concurrent Enrollment</vt:lpstr>
      <vt:lpstr>Now go ahead and choose your classes</vt:lpstr>
      <vt:lpstr>Don’t Forget!</vt:lpstr>
      <vt:lpstr>Now CHECK YOUR EMAIL</vt:lpstr>
      <vt:lpstr>Now go to FOCUS and log in and go to class requests</vt:lpstr>
      <vt:lpstr>This is where you will add the numbers from your email</vt:lpstr>
      <vt:lpstr>Enter the numbers for all classes you chose</vt:lpstr>
      <vt:lpstr>8 Credits? Good Job!</vt:lpstr>
      <vt:lpstr>Now enter your alternates - </vt:lpstr>
      <vt:lpstr>You can do it one of two ways</vt:lpstr>
      <vt:lpstr>Let’s Review</vt:lpstr>
      <vt:lpstr>Once you have your choices make sure you submit</vt:lpstr>
      <vt:lpstr>Contact your counselor or the counseling center if you have any questions or concerns.  385-646-5321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Class Selection for Juniors</dc:title>
  <dc:creator>Oliver, Brandy M</dc:creator>
  <cp:lastModifiedBy>Brandy Oliver</cp:lastModifiedBy>
  <cp:revision>3</cp:revision>
  <dcterms:modified xsi:type="dcterms:W3CDTF">2024-02-05T14:13:22Z</dcterms:modified>
</cp:coreProperties>
</file>