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handoutMasterIdLst>
    <p:handoutMasterId r:id="rId13"/>
  </p:handoutMasterIdLst>
  <p:sldIdLst>
    <p:sldId id="256" r:id="rId2"/>
    <p:sldId id="267" r:id="rId3"/>
    <p:sldId id="280" r:id="rId4"/>
    <p:sldId id="268" r:id="rId5"/>
    <p:sldId id="269" r:id="rId6"/>
    <p:sldId id="270" r:id="rId7"/>
    <p:sldId id="271" r:id="rId8"/>
    <p:sldId id="273" r:id="rId9"/>
    <p:sldId id="281" r:id="rId10"/>
    <p:sldId id="279" r:id="rId11"/>
    <p:sldId id="278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kashima, Laural" initials="TL" lastIdx="2" clrIdx="0">
    <p:extLst>
      <p:ext uri="{19B8F6BF-5375-455C-9EA6-DF929625EA0E}">
        <p15:presenceInfo xmlns:p15="http://schemas.microsoft.com/office/powerpoint/2012/main" userId="S-1-5-21-3251436458-2305647563-3176229465-858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85349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5BDEF7-71B4-4F8C-B73A-192362CEC5E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729656-FA8C-44B1-8DD7-3FC250CC1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12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8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47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9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4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9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2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6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19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72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20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5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4" y="2410194"/>
            <a:ext cx="9070848" cy="203711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You’re a sophomore!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563624" y="4447310"/>
            <a:ext cx="9070848" cy="691952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Class of 2020</a:t>
            </a:r>
          </a:p>
          <a:p>
            <a:r>
              <a:rPr lang="en-US" dirty="0"/>
              <a:t>You made your way through 9th grade, and now you're probably wondering what to expect your sophomore year in high school</a:t>
            </a:r>
            <a:r>
              <a:rPr lang="en-US" dirty="0" smtClean="0"/>
              <a:t>.</a:t>
            </a:r>
            <a:endParaRPr lang="en-US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83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4166" y="232612"/>
            <a:ext cx="5056394" cy="6384318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296400" y="465513"/>
            <a:ext cx="2430780" cy="5325687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Most require a tryout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GPA: 2.0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No more than 2 failing grades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u="sng" dirty="0" smtClean="0"/>
              <a:t>Visit our school website for: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</a:t>
            </a:r>
            <a:r>
              <a:rPr lang="en-US" sz="1800" dirty="0" smtClean="0"/>
              <a:t>oach &amp; advisor info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Tryout 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Meeting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Game &amp;  practice schedules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Fees 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3142211" y="6276109"/>
            <a:ext cx="2734887" cy="23275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1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748644"/>
          </a:xfrm>
        </p:spPr>
        <p:txBody>
          <a:bodyPr/>
          <a:lstStyle/>
          <a:p>
            <a:r>
              <a:rPr lang="en-US" sz="3600" dirty="0" smtClean="0"/>
              <a:t>resources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842953"/>
            <a:ext cx="9070848" cy="2296309"/>
          </a:xfrm>
        </p:spPr>
        <p:txBody>
          <a:bodyPr/>
          <a:lstStyle/>
          <a:p>
            <a:r>
              <a:rPr lang="en-US" dirty="0" smtClean="0"/>
              <a:t>Website: grangercounselingcenter.com </a:t>
            </a:r>
          </a:p>
          <a:p>
            <a:r>
              <a:rPr lang="en-US" dirty="0" smtClean="0"/>
              <a:t>Social Worker: Kim Sommers </a:t>
            </a:r>
          </a:p>
          <a:p>
            <a:r>
              <a:rPr lang="en-US" dirty="0" smtClean="0"/>
              <a:t>Nurse: Jamie Ferdinand, room E205</a:t>
            </a:r>
          </a:p>
          <a:p>
            <a:r>
              <a:rPr lang="en-US" dirty="0" smtClean="0"/>
              <a:t>Food Pantry</a:t>
            </a:r>
          </a:p>
          <a:p>
            <a:r>
              <a:rPr lang="en-US" dirty="0" smtClean="0"/>
              <a:t>Parent Center</a:t>
            </a:r>
          </a:p>
          <a:p>
            <a:r>
              <a:rPr lang="en-US" dirty="0" err="1" smtClean="0"/>
              <a:t>SafeUT</a:t>
            </a:r>
            <a:r>
              <a:rPr lang="en-US" dirty="0" smtClean="0"/>
              <a:t>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1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4" y="2019495"/>
            <a:ext cx="9070848" cy="748644"/>
          </a:xfrm>
        </p:spPr>
        <p:txBody>
          <a:bodyPr/>
          <a:lstStyle/>
          <a:p>
            <a:r>
              <a:rPr lang="en-US" sz="3600" dirty="0" smtClean="0"/>
              <a:t>Common terms/vocabulary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563624" y="2892829"/>
            <a:ext cx="9070848" cy="24605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PTG</a:t>
            </a:r>
            <a:r>
              <a:rPr lang="en-US" dirty="0" smtClean="0"/>
              <a:t>: Progress Toward Graduation</a:t>
            </a:r>
          </a:p>
          <a:p>
            <a:pPr marL="0" indent="0" algn="ctr">
              <a:buNone/>
            </a:pPr>
            <a:r>
              <a:rPr lang="en-US" b="1" dirty="0" smtClean="0"/>
              <a:t>GPA</a:t>
            </a:r>
            <a:r>
              <a:rPr lang="en-US" dirty="0" smtClean="0"/>
              <a:t>: Grade Point Average</a:t>
            </a:r>
          </a:p>
          <a:p>
            <a:pPr marL="0" indent="0" algn="ctr">
              <a:buNone/>
            </a:pPr>
            <a:r>
              <a:rPr lang="en-US" b="1" dirty="0" smtClean="0"/>
              <a:t>CPA</a:t>
            </a:r>
            <a:r>
              <a:rPr lang="en-US" dirty="0" smtClean="0"/>
              <a:t>: Citizenship Average</a:t>
            </a:r>
          </a:p>
          <a:p>
            <a:pPr marL="0" indent="0" algn="ctr">
              <a:buNone/>
            </a:pPr>
            <a:r>
              <a:rPr lang="en-US" b="1" dirty="0" smtClean="0"/>
              <a:t>CCRP</a:t>
            </a:r>
            <a:r>
              <a:rPr lang="en-US" dirty="0" smtClean="0"/>
              <a:t>: College Career Readiness Plan</a:t>
            </a:r>
          </a:p>
          <a:p>
            <a:pPr marL="0" indent="0" algn="ctr">
              <a:buNone/>
            </a:pPr>
            <a:r>
              <a:rPr lang="en-US" b="1" dirty="0" smtClean="0"/>
              <a:t>AP</a:t>
            </a:r>
            <a:r>
              <a:rPr lang="en-US" dirty="0" smtClean="0"/>
              <a:t>: Advance Placement</a:t>
            </a:r>
          </a:p>
          <a:p>
            <a:pPr marL="0" indent="0" algn="ctr">
              <a:buNone/>
            </a:pPr>
            <a:r>
              <a:rPr lang="en-US" b="1" dirty="0" smtClean="0"/>
              <a:t>CTE</a:t>
            </a:r>
            <a:r>
              <a:rPr lang="en-US" dirty="0" smtClean="0"/>
              <a:t>: Career Technical Education</a:t>
            </a:r>
          </a:p>
          <a:p>
            <a:pPr marL="0" indent="0" algn="ctr">
              <a:buNone/>
            </a:pPr>
            <a:r>
              <a:rPr lang="en-US" b="1" dirty="0" smtClean="0"/>
              <a:t>GTI</a:t>
            </a:r>
            <a:r>
              <a:rPr lang="en-US" dirty="0" smtClean="0"/>
              <a:t>: Granite Technical Institute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2407" y="1267902"/>
            <a:ext cx="6317673" cy="4265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15" y="1267902"/>
            <a:ext cx="5677592" cy="4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36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4" y="2016489"/>
            <a:ext cx="9070848" cy="736440"/>
          </a:xfrm>
          <a:ln>
            <a:solidFill>
              <a:schemeClr val="bg1"/>
            </a:solidFill>
          </a:ln>
        </p:spPr>
        <p:txBody>
          <a:bodyPr/>
          <a:lstStyle/>
          <a:p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855" y="1274324"/>
            <a:ext cx="7252385" cy="427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21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5563" y="382385"/>
            <a:ext cx="2651761" cy="6101542"/>
          </a:xfrm>
        </p:spPr>
        <p:txBody>
          <a:bodyPr>
            <a:normAutofit/>
          </a:bodyPr>
          <a:lstStyle/>
          <a:p>
            <a:pPr algn="ctr"/>
            <a:r>
              <a:rPr lang="en-US" sz="2400" u="sng" dirty="0" smtClean="0"/>
              <a:t>Review of PTG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How many  credits has this student earned?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Did this student pass their civics test?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Does this student need credit recovery packets?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5425" y="237682"/>
            <a:ext cx="5162204" cy="66449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86247" y="548640"/>
            <a:ext cx="1330037" cy="1246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35876" y="1928553"/>
            <a:ext cx="939339" cy="1246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530436" y="2975956"/>
            <a:ext cx="149629" cy="12469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680065" y="2975956"/>
            <a:ext cx="182880" cy="12469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168044" y="1787236"/>
            <a:ext cx="257694" cy="1413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hevron 15"/>
          <p:cNvSpPr/>
          <p:nvPr/>
        </p:nvSpPr>
        <p:spPr>
          <a:xfrm>
            <a:off x="1961804" y="1088968"/>
            <a:ext cx="224443" cy="141316"/>
          </a:xfrm>
          <a:prstGeom prst="chevron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10800000">
            <a:off x="2942705" y="1330037"/>
            <a:ext cx="224443" cy="133004"/>
          </a:xfrm>
          <a:prstGeom prst="rightArrow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4" y="2011181"/>
            <a:ext cx="9070848" cy="678074"/>
          </a:xfrm>
        </p:spPr>
        <p:txBody>
          <a:bodyPr/>
          <a:lstStyle/>
          <a:p>
            <a:r>
              <a:rPr lang="en-US" sz="3600" dirty="0" smtClean="0"/>
              <a:t>Credit Recovery &amp; On track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689255"/>
            <a:ext cx="9070848" cy="2880272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/>
              <a:t>Types:</a:t>
            </a:r>
            <a:r>
              <a:rPr lang="en-US" b="1" dirty="0" smtClean="0"/>
              <a:t>				</a:t>
            </a:r>
            <a:r>
              <a:rPr lang="en-US" b="1" u="sng" dirty="0" smtClean="0"/>
              <a:t>Location:	</a:t>
            </a:r>
            <a:r>
              <a:rPr lang="en-US" b="1" dirty="0" smtClean="0"/>
              <a:t>			</a:t>
            </a:r>
            <a:r>
              <a:rPr lang="en-US" b="1" u="sng" dirty="0" smtClean="0"/>
              <a:t>Price</a:t>
            </a:r>
          </a:p>
          <a:p>
            <a:pPr algn="l"/>
            <a:r>
              <a:rPr lang="en-US" dirty="0" smtClean="0"/>
              <a:t>In Class (2.0 GPA)			Room E203			$10 per packet</a:t>
            </a:r>
          </a:p>
          <a:p>
            <a:pPr algn="l"/>
            <a:r>
              <a:rPr lang="en-US" dirty="0" smtClean="0"/>
              <a:t>After School</a:t>
            </a:r>
          </a:p>
          <a:p>
            <a:pPr algn="l"/>
            <a:endParaRPr lang="en-US" dirty="0" smtClean="0"/>
          </a:p>
          <a:p>
            <a:r>
              <a:rPr lang="en-US" b="1" u="sng" dirty="0" smtClean="0"/>
              <a:t>What does it mean to be “on track?”</a:t>
            </a:r>
          </a:p>
          <a:p>
            <a:pPr>
              <a:spcBef>
                <a:spcPts val="0"/>
              </a:spcBef>
            </a:pPr>
            <a:r>
              <a:rPr lang="en-US" dirty="0"/>
              <a:t>Y</a:t>
            </a:r>
            <a:r>
              <a:rPr lang="en-US" dirty="0" smtClean="0"/>
              <a:t>ou have passed all of your core classes from freshman year.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Core classes are English, Math, Science and Social Studies.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You should have 8 - 7 credits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If you have less than 7 credits see your counselor.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1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13626"/>
            <a:ext cx="9070848" cy="807395"/>
          </a:xfrm>
        </p:spPr>
        <p:txBody>
          <a:bodyPr/>
          <a:lstStyle/>
          <a:p>
            <a:r>
              <a:rPr lang="en-US" sz="3600" dirty="0" smtClean="0"/>
              <a:t> Honors, AP, Online, GTI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821021"/>
            <a:ext cx="9070848" cy="254068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Honors</a:t>
            </a:r>
            <a:r>
              <a:rPr lang="en-US" dirty="0" smtClean="0"/>
              <a:t>: more challenging classes with increased amounts of coursework. </a:t>
            </a:r>
          </a:p>
          <a:p>
            <a:r>
              <a:rPr lang="en-US" b="1" dirty="0" smtClean="0"/>
              <a:t>AP</a:t>
            </a:r>
            <a:r>
              <a:rPr lang="en-US" dirty="0" smtClean="0"/>
              <a:t>: Advanced Placement </a:t>
            </a:r>
            <a:r>
              <a:rPr lang="en-US" sz="1100" dirty="0" smtClean="0"/>
              <a:t>(test </a:t>
            </a:r>
            <a:r>
              <a:rPr lang="en-US" sz="1100" dirty="0"/>
              <a:t>taken at the end of </a:t>
            </a:r>
            <a:r>
              <a:rPr lang="en-US" sz="1100" dirty="0" smtClean="0"/>
              <a:t>course for college credit)</a:t>
            </a:r>
          </a:p>
          <a:p>
            <a:r>
              <a:rPr lang="en-US" sz="1500" b="1" dirty="0" smtClean="0"/>
              <a:t>Online classes: </a:t>
            </a:r>
            <a:r>
              <a:rPr lang="en-US" sz="1500" dirty="0" smtClean="0"/>
              <a:t>taken through Connections High School, see your counselor for the form. </a:t>
            </a:r>
          </a:p>
          <a:p>
            <a:endParaRPr lang="en-US" dirty="0"/>
          </a:p>
          <a:p>
            <a:r>
              <a:rPr lang="en-US" b="1" dirty="0" smtClean="0"/>
              <a:t>GTI</a:t>
            </a:r>
            <a:r>
              <a:rPr lang="en-US" dirty="0" smtClean="0"/>
              <a:t>: Granite Technical Institute</a:t>
            </a:r>
          </a:p>
          <a:p>
            <a:r>
              <a:rPr lang="en-US" dirty="0" smtClean="0"/>
              <a:t>Provides career &amp;technical career pathways</a:t>
            </a:r>
          </a:p>
          <a:p>
            <a:r>
              <a:rPr lang="en-US" dirty="0" smtClean="0"/>
              <a:t>Hands on experiences</a:t>
            </a:r>
          </a:p>
          <a:p>
            <a:r>
              <a:rPr lang="en-US" dirty="0" smtClean="0"/>
              <a:t>Certifications </a:t>
            </a:r>
            <a:r>
              <a:rPr lang="en-US" smtClean="0"/>
              <a:t>&amp; licenses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86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4" y="2011182"/>
            <a:ext cx="9070848" cy="673829"/>
          </a:xfrm>
        </p:spPr>
        <p:txBody>
          <a:bodyPr/>
          <a:lstStyle/>
          <a:p>
            <a:r>
              <a:rPr lang="en-US" sz="3600" dirty="0" smtClean="0"/>
              <a:t>PSAT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2685011"/>
            <a:ext cx="9070848" cy="2560320"/>
          </a:xfrm>
        </p:spPr>
        <p:txBody>
          <a:bodyPr>
            <a:normAutofit/>
          </a:bodyPr>
          <a:lstStyle/>
          <a:p>
            <a:r>
              <a:rPr lang="en-US" dirty="0" smtClean="0"/>
              <a:t>The Preliminary Scholastic Aptitude Test</a:t>
            </a:r>
          </a:p>
          <a:p>
            <a:r>
              <a:rPr lang="en-US" dirty="0" smtClean="0"/>
              <a:t>Practice college entrance exam</a:t>
            </a:r>
          </a:p>
          <a:p>
            <a:r>
              <a:rPr lang="en-US" dirty="0" smtClean="0"/>
              <a:t>Offers feedback on academic skills</a:t>
            </a:r>
          </a:p>
          <a:p>
            <a:endParaRPr lang="en-US" dirty="0" smtClean="0"/>
          </a:p>
          <a:p>
            <a:r>
              <a:rPr lang="en-US" dirty="0" smtClean="0"/>
              <a:t>Wednesday, October 11</a:t>
            </a:r>
            <a:r>
              <a:rPr lang="en-US" baseline="30000" dirty="0" smtClean="0"/>
              <a:t>th</a:t>
            </a:r>
          </a:p>
          <a:p>
            <a:r>
              <a:rPr lang="en-US" dirty="0" smtClean="0"/>
              <a:t>Cost: $10</a:t>
            </a:r>
          </a:p>
          <a:p>
            <a:r>
              <a:rPr lang="en-US" dirty="0" smtClean="0"/>
              <a:t>See Mrs. Takashima if you have any questions.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3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018" y="2302625"/>
            <a:ext cx="6991350" cy="1123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6815" y="1296784"/>
            <a:ext cx="2734887" cy="905313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1018" y="3575335"/>
            <a:ext cx="6732010" cy="168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57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931</TotalTime>
  <Words>225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Garamond</vt:lpstr>
      <vt:lpstr>Savon</vt:lpstr>
      <vt:lpstr>You’re a sophomore! </vt:lpstr>
      <vt:lpstr>Common terms/vocabulary</vt:lpstr>
      <vt:lpstr>PowerPoint Presentation</vt:lpstr>
      <vt:lpstr>PowerPoint Presentation</vt:lpstr>
      <vt:lpstr>Review of PTG  How many  credits has this student earned?  Did this student pass their civics test?  Does this student need credit recovery packets?  </vt:lpstr>
      <vt:lpstr>Credit Recovery &amp; On track</vt:lpstr>
      <vt:lpstr> Honors, AP, Online, GTI </vt:lpstr>
      <vt:lpstr>PSAT</vt:lpstr>
      <vt:lpstr>PowerPoint Presentation</vt:lpstr>
      <vt:lpstr>PowerPoint Presentation</vt:lpstr>
      <vt:lpstr>resources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Granger High School 2014 - 15</dc:title>
  <dc:creator>Takashima, Laural</dc:creator>
  <cp:lastModifiedBy>Switzer, Shena M</cp:lastModifiedBy>
  <cp:revision>69</cp:revision>
  <cp:lastPrinted>2017-09-11T13:08:34Z</cp:lastPrinted>
  <dcterms:created xsi:type="dcterms:W3CDTF">2014-09-18T18:37:56Z</dcterms:created>
  <dcterms:modified xsi:type="dcterms:W3CDTF">2017-09-11T14:20:53Z</dcterms:modified>
</cp:coreProperties>
</file>