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7"/>
  </p:notesMasterIdLst>
  <p:sldIdLst>
    <p:sldId id="256" r:id="rId2"/>
    <p:sldId id="257" r:id="rId3"/>
    <p:sldId id="296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97" r:id="rId21"/>
    <p:sldId id="298" r:id="rId22"/>
    <p:sldId id="299" r:id="rId23"/>
    <p:sldId id="300" r:id="rId24"/>
    <p:sldId id="275" r:id="rId25"/>
    <p:sldId id="279" r:id="rId26"/>
    <p:sldId id="280" r:id="rId27"/>
    <p:sldId id="281" r:id="rId28"/>
    <p:sldId id="282" r:id="rId29"/>
    <p:sldId id="284" r:id="rId30"/>
    <p:sldId id="285" r:id="rId31"/>
    <p:sldId id="283" r:id="rId32"/>
    <p:sldId id="286" r:id="rId33"/>
    <p:sldId id="287" r:id="rId34"/>
    <p:sldId id="288" r:id="rId35"/>
    <p:sldId id="289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290" r:id="rId44"/>
    <p:sldId id="291" r:id="rId45"/>
    <p:sldId id="294" r:id="rId4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Lato" panose="020F0502020204030203" pitchFamily="34" charset="0"/>
      <p:regular r:id="rId52"/>
      <p:bold r:id="rId53"/>
      <p:italic r:id="rId54"/>
      <p:boldItalic r:id="rId55"/>
    </p:embeddedFont>
    <p:embeddedFont>
      <p:font typeface="Playfair Display" panose="00000500000000000000" pitchFamily="2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B2CCEF-DF52-4D9F-A075-E8AC873C13AA}" v="16" dt="2024-02-12T17:49:30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y Oliver" userId="49d1430d-a876-4d91-b6cf-1a5debb06190" providerId="ADAL" clId="{F4B2CCEF-DF52-4D9F-A075-E8AC873C13AA}"/>
    <pc:docChg chg="undo custSel addSld delSld modSld sldOrd">
      <pc:chgData name="Brandy Oliver" userId="49d1430d-a876-4d91-b6cf-1a5debb06190" providerId="ADAL" clId="{F4B2CCEF-DF52-4D9F-A075-E8AC873C13AA}" dt="2024-02-12T17:49:37.403" v="516" actId="14100"/>
      <pc:docMkLst>
        <pc:docMk/>
      </pc:docMkLst>
      <pc:sldChg chg="modSp mod">
        <pc:chgData name="Brandy Oliver" userId="49d1430d-a876-4d91-b6cf-1a5debb06190" providerId="ADAL" clId="{F4B2CCEF-DF52-4D9F-A075-E8AC873C13AA}" dt="2024-01-30T17:44:14.780" v="1" actId="20577"/>
        <pc:sldMkLst>
          <pc:docMk/>
          <pc:sldMk cId="0" sldId="256"/>
        </pc:sldMkLst>
        <pc:spChg chg="mod">
          <ac:chgData name="Brandy Oliver" userId="49d1430d-a876-4d91-b6cf-1a5debb06190" providerId="ADAL" clId="{F4B2CCEF-DF52-4D9F-A075-E8AC873C13AA}" dt="2024-01-30T17:44:14.780" v="1" actId="20577"/>
          <ac:spMkLst>
            <pc:docMk/>
            <pc:sldMk cId="0" sldId="256"/>
            <ac:spMk id="60" creationId="{00000000-0000-0000-0000-000000000000}"/>
          </ac:spMkLst>
        </pc:spChg>
      </pc:sldChg>
      <pc:sldChg chg="del">
        <pc:chgData name="Brandy Oliver" userId="49d1430d-a876-4d91-b6cf-1a5debb06190" providerId="ADAL" clId="{F4B2CCEF-DF52-4D9F-A075-E8AC873C13AA}" dt="2024-01-30T17:45:02.735" v="4" actId="2696"/>
        <pc:sldMkLst>
          <pc:docMk/>
          <pc:sldMk cId="0" sldId="260"/>
        </pc:sldMkLst>
      </pc:sldChg>
      <pc:sldChg chg="del">
        <pc:chgData name="Brandy Oliver" userId="49d1430d-a876-4d91-b6cf-1a5debb06190" providerId="ADAL" clId="{F4B2CCEF-DF52-4D9F-A075-E8AC873C13AA}" dt="2024-01-30T17:45:05.957" v="5" actId="2696"/>
        <pc:sldMkLst>
          <pc:docMk/>
          <pc:sldMk cId="0" sldId="261"/>
        </pc:sldMkLst>
      </pc:sldChg>
      <pc:sldChg chg="modSp mod">
        <pc:chgData name="Brandy Oliver" userId="49d1430d-a876-4d91-b6cf-1a5debb06190" providerId="ADAL" clId="{F4B2CCEF-DF52-4D9F-A075-E8AC873C13AA}" dt="2024-01-30T17:45:14.610" v="7" actId="122"/>
        <pc:sldMkLst>
          <pc:docMk/>
          <pc:sldMk cId="0" sldId="262"/>
        </pc:sldMkLst>
        <pc:spChg chg="mod">
          <ac:chgData name="Brandy Oliver" userId="49d1430d-a876-4d91-b6cf-1a5debb06190" providerId="ADAL" clId="{F4B2CCEF-DF52-4D9F-A075-E8AC873C13AA}" dt="2024-01-30T17:45:14.610" v="7" actId="122"/>
          <ac:spMkLst>
            <pc:docMk/>
            <pc:sldMk cId="0" sldId="262"/>
            <ac:spMk id="98" creationId="{00000000-0000-0000-0000-000000000000}"/>
          </ac:spMkLst>
        </pc:spChg>
      </pc:sldChg>
      <pc:sldChg chg="modSp mod">
        <pc:chgData name="Brandy Oliver" userId="49d1430d-a876-4d91-b6cf-1a5debb06190" providerId="ADAL" clId="{F4B2CCEF-DF52-4D9F-A075-E8AC873C13AA}" dt="2024-01-30T17:45:31.338" v="12" actId="20577"/>
        <pc:sldMkLst>
          <pc:docMk/>
          <pc:sldMk cId="0" sldId="263"/>
        </pc:sldMkLst>
        <pc:spChg chg="mod">
          <ac:chgData name="Brandy Oliver" userId="49d1430d-a876-4d91-b6cf-1a5debb06190" providerId="ADAL" clId="{F4B2CCEF-DF52-4D9F-A075-E8AC873C13AA}" dt="2024-01-30T17:45:31.338" v="12" actId="20577"/>
          <ac:spMkLst>
            <pc:docMk/>
            <pc:sldMk cId="0" sldId="263"/>
            <ac:spMk id="106" creationId="{00000000-0000-0000-0000-000000000000}"/>
          </ac:spMkLst>
        </pc:spChg>
      </pc:sldChg>
      <pc:sldChg chg="modSp mod">
        <pc:chgData name="Brandy Oliver" userId="49d1430d-a876-4d91-b6cf-1a5debb06190" providerId="ADAL" clId="{F4B2CCEF-DF52-4D9F-A075-E8AC873C13AA}" dt="2024-02-12T17:46:51.368" v="509" actId="20577"/>
        <pc:sldMkLst>
          <pc:docMk/>
          <pc:sldMk cId="0" sldId="264"/>
        </pc:sldMkLst>
        <pc:spChg chg="mod">
          <ac:chgData name="Brandy Oliver" userId="49d1430d-a876-4d91-b6cf-1a5debb06190" providerId="ADAL" clId="{F4B2CCEF-DF52-4D9F-A075-E8AC873C13AA}" dt="2024-02-12T17:46:51.368" v="509" actId="20577"/>
          <ac:spMkLst>
            <pc:docMk/>
            <pc:sldMk cId="0" sldId="264"/>
            <ac:spMk id="112" creationId="{00000000-0000-0000-0000-000000000000}"/>
          </ac:spMkLst>
        </pc:spChg>
      </pc:sldChg>
      <pc:sldChg chg="modSp mod">
        <pc:chgData name="Brandy Oliver" userId="49d1430d-a876-4d91-b6cf-1a5debb06190" providerId="ADAL" clId="{F4B2CCEF-DF52-4D9F-A075-E8AC873C13AA}" dt="2024-01-30T17:48:39.603" v="108" actId="20577"/>
        <pc:sldMkLst>
          <pc:docMk/>
          <pc:sldMk cId="0" sldId="265"/>
        </pc:sldMkLst>
        <pc:spChg chg="mod">
          <ac:chgData name="Brandy Oliver" userId="49d1430d-a876-4d91-b6cf-1a5debb06190" providerId="ADAL" clId="{F4B2CCEF-DF52-4D9F-A075-E8AC873C13AA}" dt="2024-01-30T17:47:23.704" v="14" actId="20577"/>
          <ac:spMkLst>
            <pc:docMk/>
            <pc:sldMk cId="0" sldId="265"/>
            <ac:spMk id="119" creationId="{00000000-0000-0000-0000-000000000000}"/>
          </ac:spMkLst>
        </pc:spChg>
        <pc:spChg chg="mod">
          <ac:chgData name="Brandy Oliver" userId="49d1430d-a876-4d91-b6cf-1a5debb06190" providerId="ADAL" clId="{F4B2CCEF-DF52-4D9F-A075-E8AC873C13AA}" dt="2024-01-30T17:48:39.603" v="108" actId="20577"/>
          <ac:spMkLst>
            <pc:docMk/>
            <pc:sldMk cId="0" sldId="265"/>
            <ac:spMk id="120" creationId="{00000000-0000-0000-0000-000000000000}"/>
          </ac:spMkLst>
        </pc:spChg>
      </pc:sldChg>
      <pc:sldChg chg="addSp delSp modSp mod delAnim modAnim">
        <pc:chgData name="Brandy Oliver" userId="49d1430d-a876-4d91-b6cf-1a5debb06190" providerId="ADAL" clId="{F4B2CCEF-DF52-4D9F-A075-E8AC873C13AA}" dt="2024-01-30T17:54:16.539" v="111" actId="14100"/>
        <pc:sldMkLst>
          <pc:docMk/>
          <pc:sldMk cId="0" sldId="273"/>
        </pc:sldMkLst>
        <pc:picChg chg="del">
          <ac:chgData name="Brandy Oliver" userId="49d1430d-a876-4d91-b6cf-1a5debb06190" providerId="ADAL" clId="{F4B2CCEF-DF52-4D9F-A075-E8AC873C13AA}" dt="2024-01-30T17:52:41.393" v="109" actId="478"/>
          <ac:picMkLst>
            <pc:docMk/>
            <pc:sldMk cId="0" sldId="273"/>
            <ac:picMk id="2" creationId="{A3E7AF1C-58C1-47F1-B083-7EDBEC98DE75}"/>
          </ac:picMkLst>
        </pc:picChg>
        <pc:picChg chg="add mod">
          <ac:chgData name="Brandy Oliver" userId="49d1430d-a876-4d91-b6cf-1a5debb06190" providerId="ADAL" clId="{F4B2CCEF-DF52-4D9F-A075-E8AC873C13AA}" dt="2024-01-30T17:54:16.539" v="111" actId="14100"/>
          <ac:picMkLst>
            <pc:docMk/>
            <pc:sldMk cId="0" sldId="273"/>
            <ac:picMk id="3" creationId="{A58DCFBF-FF76-B90F-3984-14D4AB49DFF5}"/>
          </ac:picMkLst>
        </pc:picChg>
      </pc:sldChg>
      <pc:sldChg chg="addSp delSp modSp mod ord">
        <pc:chgData name="Brandy Oliver" userId="49d1430d-a876-4d91-b6cf-1a5debb06190" providerId="ADAL" clId="{F4B2CCEF-DF52-4D9F-A075-E8AC873C13AA}" dt="2024-01-30T18:04:41.667" v="205"/>
        <pc:sldMkLst>
          <pc:docMk/>
          <pc:sldMk cId="0" sldId="275"/>
        </pc:sldMkLst>
        <pc:spChg chg="mod">
          <ac:chgData name="Brandy Oliver" userId="49d1430d-a876-4d91-b6cf-1a5debb06190" providerId="ADAL" clId="{F4B2CCEF-DF52-4D9F-A075-E8AC873C13AA}" dt="2024-01-30T17:55:57.674" v="115" actId="1076"/>
          <ac:spMkLst>
            <pc:docMk/>
            <pc:sldMk cId="0" sldId="275"/>
            <ac:spMk id="190" creationId="{00000000-0000-0000-0000-000000000000}"/>
          </ac:spMkLst>
        </pc:spChg>
        <pc:picChg chg="add mod">
          <ac:chgData name="Brandy Oliver" userId="49d1430d-a876-4d91-b6cf-1a5debb06190" providerId="ADAL" clId="{F4B2CCEF-DF52-4D9F-A075-E8AC873C13AA}" dt="2024-01-30T17:55:37.491" v="114" actId="1076"/>
          <ac:picMkLst>
            <pc:docMk/>
            <pc:sldMk cId="0" sldId="275"/>
            <ac:picMk id="3" creationId="{B3C43CC5-8140-B310-89C0-6E1298EB19DC}"/>
          </ac:picMkLst>
        </pc:picChg>
        <pc:picChg chg="del">
          <ac:chgData name="Brandy Oliver" userId="49d1430d-a876-4d91-b6cf-1a5debb06190" providerId="ADAL" clId="{F4B2CCEF-DF52-4D9F-A075-E8AC873C13AA}" dt="2024-01-30T17:55:20.699" v="112" actId="478"/>
          <ac:picMkLst>
            <pc:docMk/>
            <pc:sldMk cId="0" sldId="275"/>
            <ac:picMk id="4" creationId="{715BF0FF-408D-B974-0E18-929DE42EF5AB}"/>
          </ac:picMkLst>
        </pc:picChg>
      </pc:sldChg>
      <pc:sldChg chg="ord">
        <pc:chgData name="Brandy Oliver" userId="49d1430d-a876-4d91-b6cf-1a5debb06190" providerId="ADAL" clId="{F4B2CCEF-DF52-4D9F-A075-E8AC873C13AA}" dt="2024-01-30T17:56:18.581" v="117"/>
        <pc:sldMkLst>
          <pc:docMk/>
          <pc:sldMk cId="0" sldId="276"/>
        </pc:sldMkLst>
      </pc:sldChg>
      <pc:sldChg chg="addSp modSp mod">
        <pc:chgData name="Brandy Oliver" userId="49d1430d-a876-4d91-b6cf-1a5debb06190" providerId="ADAL" clId="{F4B2CCEF-DF52-4D9F-A075-E8AC873C13AA}" dt="2024-01-30T18:08:50.253" v="300" actId="20577"/>
        <pc:sldMkLst>
          <pc:docMk/>
          <pc:sldMk cId="0" sldId="283"/>
        </pc:sldMkLst>
        <pc:spChg chg="mod">
          <ac:chgData name="Brandy Oliver" userId="49d1430d-a876-4d91-b6cf-1a5debb06190" providerId="ADAL" clId="{F4B2CCEF-DF52-4D9F-A075-E8AC873C13AA}" dt="2024-01-30T18:08:50.253" v="300" actId="20577"/>
          <ac:spMkLst>
            <pc:docMk/>
            <pc:sldMk cId="0" sldId="283"/>
            <ac:spMk id="245" creationId="{00000000-0000-0000-0000-000000000000}"/>
          </ac:spMkLst>
        </pc:spChg>
        <pc:picChg chg="add mod">
          <ac:chgData name="Brandy Oliver" userId="49d1430d-a876-4d91-b6cf-1a5debb06190" providerId="ADAL" clId="{F4B2CCEF-DF52-4D9F-A075-E8AC873C13AA}" dt="2024-01-30T18:08:26.842" v="276" actId="14100"/>
          <ac:picMkLst>
            <pc:docMk/>
            <pc:sldMk cId="0" sldId="283"/>
            <ac:picMk id="4" creationId="{FDD8A6DD-4809-AD85-ADA8-304BD0001ACC}"/>
          </ac:picMkLst>
        </pc:picChg>
      </pc:sldChg>
      <pc:sldChg chg="addSp delSp modSp mod">
        <pc:chgData name="Brandy Oliver" userId="49d1430d-a876-4d91-b6cf-1a5debb06190" providerId="ADAL" clId="{F4B2CCEF-DF52-4D9F-A075-E8AC873C13AA}" dt="2024-01-30T18:06:46.666" v="267" actId="20577"/>
        <pc:sldMkLst>
          <pc:docMk/>
          <pc:sldMk cId="0" sldId="285"/>
        </pc:sldMkLst>
        <pc:spChg chg="mod">
          <ac:chgData name="Brandy Oliver" userId="49d1430d-a876-4d91-b6cf-1a5debb06190" providerId="ADAL" clId="{F4B2CCEF-DF52-4D9F-A075-E8AC873C13AA}" dt="2024-01-30T18:06:46.666" v="267" actId="20577"/>
          <ac:spMkLst>
            <pc:docMk/>
            <pc:sldMk cId="0" sldId="285"/>
            <ac:spMk id="259" creationId="{00000000-0000-0000-0000-000000000000}"/>
          </ac:spMkLst>
        </pc:spChg>
        <pc:picChg chg="del">
          <ac:chgData name="Brandy Oliver" userId="49d1430d-a876-4d91-b6cf-1a5debb06190" providerId="ADAL" clId="{F4B2CCEF-DF52-4D9F-A075-E8AC873C13AA}" dt="2024-01-30T18:06:25.310" v="207" actId="478"/>
          <ac:picMkLst>
            <pc:docMk/>
            <pc:sldMk cId="0" sldId="285"/>
            <ac:picMk id="3" creationId="{7DCE399D-1959-8EC3-DA3D-FC2B4E83F931}"/>
          </ac:picMkLst>
        </pc:picChg>
        <pc:picChg chg="add mod">
          <ac:chgData name="Brandy Oliver" userId="49d1430d-a876-4d91-b6cf-1a5debb06190" providerId="ADAL" clId="{F4B2CCEF-DF52-4D9F-A075-E8AC873C13AA}" dt="2024-01-30T18:06:30.578" v="209" actId="1076"/>
          <ac:picMkLst>
            <pc:docMk/>
            <pc:sldMk cId="0" sldId="285"/>
            <ac:picMk id="4" creationId="{0EE847C5-6AEC-3684-C9AD-13E948B41C12}"/>
          </ac:picMkLst>
        </pc:picChg>
      </pc:sldChg>
      <pc:sldChg chg="addSp delSp modSp mod">
        <pc:chgData name="Brandy Oliver" userId="49d1430d-a876-4d91-b6cf-1a5debb06190" providerId="ADAL" clId="{F4B2CCEF-DF52-4D9F-A075-E8AC873C13AA}" dt="2024-01-30T18:09:42.986" v="304" actId="14100"/>
        <pc:sldMkLst>
          <pc:docMk/>
          <pc:sldMk cId="0" sldId="286"/>
        </pc:sldMkLst>
        <pc:picChg chg="del">
          <ac:chgData name="Brandy Oliver" userId="49d1430d-a876-4d91-b6cf-1a5debb06190" providerId="ADAL" clId="{F4B2CCEF-DF52-4D9F-A075-E8AC873C13AA}" dt="2024-01-30T18:09:01.853" v="301" actId="478"/>
          <ac:picMkLst>
            <pc:docMk/>
            <pc:sldMk cId="0" sldId="286"/>
            <ac:picMk id="5" creationId="{B0DC1643-E9AD-BD20-4B8E-2D3959C8DE2C}"/>
          </ac:picMkLst>
        </pc:picChg>
        <pc:picChg chg="add mod">
          <ac:chgData name="Brandy Oliver" userId="49d1430d-a876-4d91-b6cf-1a5debb06190" providerId="ADAL" clId="{F4B2CCEF-DF52-4D9F-A075-E8AC873C13AA}" dt="2024-01-30T18:09:42.986" v="304" actId="14100"/>
          <ac:picMkLst>
            <pc:docMk/>
            <pc:sldMk cId="0" sldId="286"/>
            <ac:picMk id="6" creationId="{10EDFE24-2E4F-9B18-60FA-2E9A5C7B5F02}"/>
          </ac:picMkLst>
        </pc:picChg>
      </pc:sldChg>
      <pc:sldChg chg="addSp delSp modSp mod">
        <pc:chgData name="Brandy Oliver" userId="49d1430d-a876-4d91-b6cf-1a5debb06190" providerId="ADAL" clId="{F4B2CCEF-DF52-4D9F-A075-E8AC873C13AA}" dt="2024-02-12T17:48:29.907" v="513" actId="14100"/>
        <pc:sldMkLst>
          <pc:docMk/>
          <pc:sldMk cId="0" sldId="287"/>
        </pc:sldMkLst>
        <pc:spChg chg="mod">
          <ac:chgData name="Brandy Oliver" userId="49d1430d-a876-4d91-b6cf-1a5debb06190" providerId="ADAL" clId="{F4B2CCEF-DF52-4D9F-A075-E8AC873C13AA}" dt="2024-01-30T18:12:00.473" v="405" actId="20577"/>
          <ac:spMkLst>
            <pc:docMk/>
            <pc:sldMk cId="0" sldId="287"/>
            <ac:spMk id="273" creationId="{00000000-0000-0000-0000-000000000000}"/>
          </ac:spMkLst>
        </pc:spChg>
        <pc:picChg chg="add mod">
          <ac:chgData name="Brandy Oliver" userId="49d1430d-a876-4d91-b6cf-1a5debb06190" providerId="ADAL" clId="{F4B2CCEF-DF52-4D9F-A075-E8AC873C13AA}" dt="2024-01-30T18:56:33.640" v="492" actId="1076"/>
          <ac:picMkLst>
            <pc:docMk/>
            <pc:sldMk cId="0" sldId="287"/>
            <ac:picMk id="3" creationId="{46749D8B-F9BC-A161-387C-780E94929B63}"/>
          </ac:picMkLst>
        </pc:picChg>
        <pc:picChg chg="add mod">
          <ac:chgData name="Brandy Oliver" userId="49d1430d-a876-4d91-b6cf-1a5debb06190" providerId="ADAL" clId="{F4B2CCEF-DF52-4D9F-A075-E8AC873C13AA}" dt="2024-02-12T17:48:29.907" v="513" actId="14100"/>
          <ac:picMkLst>
            <pc:docMk/>
            <pc:sldMk cId="0" sldId="287"/>
            <ac:picMk id="4" creationId="{CB283815-70C3-2115-734C-EBA0F2FC7C33}"/>
          </ac:picMkLst>
        </pc:picChg>
        <pc:picChg chg="del">
          <ac:chgData name="Brandy Oliver" userId="49d1430d-a876-4d91-b6cf-1a5debb06190" providerId="ADAL" clId="{F4B2CCEF-DF52-4D9F-A075-E8AC873C13AA}" dt="2024-01-30T18:12:07.126" v="406" actId="478"/>
          <ac:picMkLst>
            <pc:docMk/>
            <pc:sldMk cId="0" sldId="287"/>
            <ac:picMk id="4" creationId="{EF7F5F1E-DD3D-09F9-D54B-80EC1D137F68}"/>
          </ac:picMkLst>
        </pc:picChg>
      </pc:sldChg>
      <pc:sldChg chg="modSp mod">
        <pc:chgData name="Brandy Oliver" userId="49d1430d-a876-4d91-b6cf-1a5debb06190" providerId="ADAL" clId="{F4B2CCEF-DF52-4D9F-A075-E8AC873C13AA}" dt="2024-02-02T16:44:46.804" v="495" actId="255"/>
        <pc:sldMkLst>
          <pc:docMk/>
          <pc:sldMk cId="0" sldId="289"/>
        </pc:sldMkLst>
        <pc:spChg chg="mod">
          <ac:chgData name="Brandy Oliver" userId="49d1430d-a876-4d91-b6cf-1a5debb06190" providerId="ADAL" clId="{F4B2CCEF-DF52-4D9F-A075-E8AC873C13AA}" dt="2024-02-02T16:44:46.804" v="495" actId="255"/>
          <ac:spMkLst>
            <pc:docMk/>
            <pc:sldMk cId="0" sldId="289"/>
            <ac:spMk id="287" creationId="{00000000-0000-0000-0000-000000000000}"/>
          </ac:spMkLst>
        </pc:spChg>
      </pc:sldChg>
      <pc:sldChg chg="modSp mod">
        <pc:chgData name="Brandy Oliver" userId="49d1430d-a876-4d91-b6cf-1a5debb06190" providerId="ADAL" clId="{F4B2CCEF-DF52-4D9F-A075-E8AC873C13AA}" dt="2024-01-30T18:12:38.946" v="436" actId="20577"/>
        <pc:sldMkLst>
          <pc:docMk/>
          <pc:sldMk cId="0" sldId="291"/>
        </pc:sldMkLst>
        <pc:spChg chg="mod">
          <ac:chgData name="Brandy Oliver" userId="49d1430d-a876-4d91-b6cf-1a5debb06190" providerId="ADAL" clId="{F4B2CCEF-DF52-4D9F-A075-E8AC873C13AA}" dt="2024-01-30T18:12:38.946" v="436" actId="20577"/>
          <ac:spMkLst>
            <pc:docMk/>
            <pc:sldMk cId="0" sldId="291"/>
            <ac:spMk id="301" creationId="{00000000-0000-0000-0000-000000000000}"/>
          </ac:spMkLst>
        </pc:spChg>
      </pc:sldChg>
      <pc:sldChg chg="addSp delSp modSp mod">
        <pc:chgData name="Brandy Oliver" userId="49d1430d-a876-4d91-b6cf-1a5debb06190" providerId="ADAL" clId="{F4B2CCEF-DF52-4D9F-A075-E8AC873C13AA}" dt="2024-01-30T17:44:50.457" v="3"/>
        <pc:sldMkLst>
          <pc:docMk/>
          <pc:sldMk cId="1068189825" sldId="296"/>
        </pc:sldMkLst>
        <pc:picChg chg="add mod">
          <ac:chgData name="Brandy Oliver" userId="49d1430d-a876-4d91-b6cf-1a5debb06190" providerId="ADAL" clId="{F4B2CCEF-DF52-4D9F-A075-E8AC873C13AA}" dt="2024-01-30T17:44:50.457" v="3"/>
          <ac:picMkLst>
            <pc:docMk/>
            <pc:sldMk cId="1068189825" sldId="296"/>
            <ac:picMk id="2" creationId="{1BC8F98F-4B34-E485-60AF-D1D101F17034}"/>
          </ac:picMkLst>
        </pc:picChg>
        <pc:picChg chg="del">
          <ac:chgData name="Brandy Oliver" userId="49d1430d-a876-4d91-b6cf-1a5debb06190" providerId="ADAL" clId="{F4B2CCEF-DF52-4D9F-A075-E8AC873C13AA}" dt="2024-01-30T17:44:18.434" v="2" actId="478"/>
          <ac:picMkLst>
            <pc:docMk/>
            <pc:sldMk cId="1068189825" sldId="296"/>
            <ac:picMk id="4" creationId="{1F625A64-1AE1-0FD2-FD33-827D3E1C6FF7}"/>
          </ac:picMkLst>
        </pc:picChg>
      </pc:sldChg>
      <pc:sldChg chg="addSp delSp modSp new mod ord modClrScheme chgLayout">
        <pc:chgData name="Brandy Oliver" userId="49d1430d-a876-4d91-b6cf-1a5debb06190" providerId="ADAL" clId="{F4B2CCEF-DF52-4D9F-A075-E8AC873C13AA}" dt="2024-01-30T17:58:53.324" v="139" actId="11529"/>
        <pc:sldMkLst>
          <pc:docMk/>
          <pc:sldMk cId="1466249065" sldId="297"/>
        </pc:sldMkLst>
        <pc:spChg chg="del mod ord">
          <ac:chgData name="Brandy Oliver" userId="49d1430d-a876-4d91-b6cf-1a5debb06190" providerId="ADAL" clId="{F4B2CCEF-DF52-4D9F-A075-E8AC873C13AA}" dt="2024-01-30T17:57:28.402" v="122" actId="700"/>
          <ac:spMkLst>
            <pc:docMk/>
            <pc:sldMk cId="1466249065" sldId="297"/>
            <ac:spMk id="2" creationId="{48C87D22-436C-5608-F2CB-DA535C7AA565}"/>
          </ac:spMkLst>
        </pc:spChg>
        <pc:spChg chg="add mod ord">
          <ac:chgData name="Brandy Oliver" userId="49d1430d-a876-4d91-b6cf-1a5debb06190" providerId="ADAL" clId="{F4B2CCEF-DF52-4D9F-A075-E8AC873C13AA}" dt="2024-01-30T17:57:40.174" v="124"/>
          <ac:spMkLst>
            <pc:docMk/>
            <pc:sldMk cId="1466249065" sldId="297"/>
            <ac:spMk id="3" creationId="{82BACDAE-AA78-90A6-E2E8-6E75F912889A}"/>
          </ac:spMkLst>
        </pc:spChg>
        <pc:spChg chg="add mod ord">
          <ac:chgData name="Brandy Oliver" userId="49d1430d-a876-4d91-b6cf-1a5debb06190" providerId="ADAL" clId="{F4B2CCEF-DF52-4D9F-A075-E8AC873C13AA}" dt="2024-01-30T17:58:04.107" v="128" actId="255"/>
          <ac:spMkLst>
            <pc:docMk/>
            <pc:sldMk cId="1466249065" sldId="297"/>
            <ac:spMk id="4" creationId="{2761E1EA-FEF6-A7D1-492B-E00CDB96060C}"/>
          </ac:spMkLst>
        </pc:spChg>
        <pc:spChg chg="add mod ord">
          <ac:chgData name="Brandy Oliver" userId="49d1430d-a876-4d91-b6cf-1a5debb06190" providerId="ADAL" clId="{F4B2CCEF-DF52-4D9F-A075-E8AC873C13AA}" dt="2024-01-30T17:58:14.887" v="130"/>
          <ac:spMkLst>
            <pc:docMk/>
            <pc:sldMk cId="1466249065" sldId="297"/>
            <ac:spMk id="5" creationId="{41A7A0C6-FCB0-54A8-C211-92689101C0EA}"/>
          </ac:spMkLst>
        </pc:spChg>
        <pc:spChg chg="add del mod">
          <ac:chgData name="Brandy Oliver" userId="49d1430d-a876-4d91-b6cf-1a5debb06190" providerId="ADAL" clId="{F4B2CCEF-DF52-4D9F-A075-E8AC873C13AA}" dt="2024-01-30T17:58:20.198" v="132"/>
          <ac:spMkLst>
            <pc:docMk/>
            <pc:sldMk cId="1466249065" sldId="297"/>
            <ac:spMk id="7" creationId="{60F2D54C-518C-EC8A-E3C3-71E04E869A4B}"/>
          </ac:spMkLst>
        </pc:spChg>
        <pc:spChg chg="add del">
          <ac:chgData name="Brandy Oliver" userId="49d1430d-a876-4d91-b6cf-1a5debb06190" providerId="ADAL" clId="{F4B2CCEF-DF52-4D9F-A075-E8AC873C13AA}" dt="2024-01-30T17:58:26.390" v="134" actId="22"/>
          <ac:spMkLst>
            <pc:docMk/>
            <pc:sldMk cId="1466249065" sldId="297"/>
            <ac:spMk id="9" creationId="{97378AE4-81D3-91B2-600F-34296385A660}"/>
          </ac:spMkLst>
        </pc:spChg>
        <pc:spChg chg="add">
          <ac:chgData name="Brandy Oliver" userId="49d1430d-a876-4d91-b6cf-1a5debb06190" providerId="ADAL" clId="{F4B2CCEF-DF52-4D9F-A075-E8AC873C13AA}" dt="2024-01-30T17:58:53.324" v="139" actId="11529"/>
          <ac:spMkLst>
            <pc:docMk/>
            <pc:sldMk cId="1466249065" sldId="297"/>
            <ac:spMk id="11" creationId="{00455EDB-F71A-09EE-180C-40B2BC66E2EF}"/>
          </ac:spMkLst>
        </pc:spChg>
        <pc:picChg chg="add mod">
          <ac:chgData name="Brandy Oliver" userId="49d1430d-a876-4d91-b6cf-1a5debb06190" providerId="ADAL" clId="{F4B2CCEF-DF52-4D9F-A075-E8AC873C13AA}" dt="2024-01-30T17:58:44.122" v="138" actId="14100"/>
          <ac:picMkLst>
            <pc:docMk/>
            <pc:sldMk cId="1466249065" sldId="297"/>
            <ac:picMk id="10" creationId="{BAA665CA-6906-7614-7D47-CA6DB624A5DA}"/>
          </ac:picMkLst>
        </pc:picChg>
      </pc:sldChg>
      <pc:sldChg chg="addSp modSp new mod">
        <pc:chgData name="Brandy Oliver" userId="49d1430d-a876-4d91-b6cf-1a5debb06190" providerId="ADAL" clId="{F4B2CCEF-DF52-4D9F-A075-E8AC873C13AA}" dt="2024-01-30T17:59:48.155" v="150" actId="14100"/>
        <pc:sldMkLst>
          <pc:docMk/>
          <pc:sldMk cId="3052624154" sldId="298"/>
        </pc:sldMkLst>
        <pc:spChg chg="mod">
          <ac:chgData name="Brandy Oliver" userId="49d1430d-a876-4d91-b6cf-1a5debb06190" providerId="ADAL" clId="{F4B2CCEF-DF52-4D9F-A075-E8AC873C13AA}" dt="2024-01-30T17:59:27.027" v="145" actId="20577"/>
          <ac:spMkLst>
            <pc:docMk/>
            <pc:sldMk cId="3052624154" sldId="298"/>
            <ac:spMk id="2" creationId="{C1312354-1F96-8197-CF17-88E683395B77}"/>
          </ac:spMkLst>
        </pc:spChg>
        <pc:spChg chg="mod">
          <ac:chgData name="Brandy Oliver" userId="49d1430d-a876-4d91-b6cf-1a5debb06190" providerId="ADAL" clId="{F4B2CCEF-DF52-4D9F-A075-E8AC873C13AA}" dt="2024-01-30T17:59:38.042" v="148" actId="20577"/>
          <ac:spMkLst>
            <pc:docMk/>
            <pc:sldMk cId="3052624154" sldId="298"/>
            <ac:spMk id="3" creationId="{CE9EEAAA-EF2E-9D4C-0F32-56A37BF2428F}"/>
          </ac:spMkLst>
        </pc:spChg>
        <pc:picChg chg="add mod">
          <ac:chgData name="Brandy Oliver" userId="49d1430d-a876-4d91-b6cf-1a5debb06190" providerId="ADAL" clId="{F4B2CCEF-DF52-4D9F-A075-E8AC873C13AA}" dt="2024-01-30T17:59:48.155" v="150" actId="14100"/>
          <ac:picMkLst>
            <pc:docMk/>
            <pc:sldMk cId="3052624154" sldId="298"/>
            <ac:picMk id="5" creationId="{A73DA8DF-3A16-B2F9-0BBB-DCC31B005531}"/>
          </ac:picMkLst>
        </pc:picChg>
      </pc:sldChg>
      <pc:sldChg chg="del">
        <pc:chgData name="Brandy Oliver" userId="49d1430d-a876-4d91-b6cf-1a5debb06190" providerId="ADAL" clId="{F4B2CCEF-DF52-4D9F-A075-E8AC873C13AA}" dt="2024-01-30T17:56:50.071" v="118" actId="47"/>
        <pc:sldMkLst>
          <pc:docMk/>
          <pc:sldMk cId="3919225085" sldId="298"/>
        </pc:sldMkLst>
      </pc:sldChg>
      <pc:sldChg chg="addSp modSp new mod">
        <pc:chgData name="Brandy Oliver" userId="49d1430d-a876-4d91-b6cf-1a5debb06190" providerId="ADAL" clId="{F4B2CCEF-DF52-4D9F-A075-E8AC873C13AA}" dt="2024-01-30T18:02:13.506" v="180" actId="1076"/>
        <pc:sldMkLst>
          <pc:docMk/>
          <pc:sldMk cId="2330576009" sldId="299"/>
        </pc:sldMkLst>
        <pc:spChg chg="mod">
          <ac:chgData name="Brandy Oliver" userId="49d1430d-a876-4d91-b6cf-1a5debb06190" providerId="ADAL" clId="{F4B2CCEF-DF52-4D9F-A075-E8AC873C13AA}" dt="2024-01-30T18:00:21.373" v="174" actId="122"/>
          <ac:spMkLst>
            <pc:docMk/>
            <pc:sldMk cId="2330576009" sldId="299"/>
            <ac:spMk id="2" creationId="{2AA64B8E-5B6C-D613-C037-F615EC843CDC}"/>
          </ac:spMkLst>
        </pc:spChg>
        <pc:spChg chg="mod">
          <ac:chgData name="Brandy Oliver" userId="49d1430d-a876-4d91-b6cf-1a5debb06190" providerId="ADAL" clId="{F4B2CCEF-DF52-4D9F-A075-E8AC873C13AA}" dt="2024-01-30T18:00:30.299" v="178" actId="20577"/>
          <ac:spMkLst>
            <pc:docMk/>
            <pc:sldMk cId="2330576009" sldId="299"/>
            <ac:spMk id="3" creationId="{A5D41185-D513-F56C-DE4E-12DED6CC138F}"/>
          </ac:spMkLst>
        </pc:spChg>
        <pc:picChg chg="add mod">
          <ac:chgData name="Brandy Oliver" userId="49d1430d-a876-4d91-b6cf-1a5debb06190" providerId="ADAL" clId="{F4B2CCEF-DF52-4D9F-A075-E8AC873C13AA}" dt="2024-01-30T18:02:13.506" v="180" actId="1076"/>
          <ac:picMkLst>
            <pc:docMk/>
            <pc:sldMk cId="2330576009" sldId="299"/>
            <ac:picMk id="6" creationId="{70DED9B0-E4CC-D146-BCC0-9372C0B4C1DC}"/>
          </ac:picMkLst>
        </pc:picChg>
      </pc:sldChg>
      <pc:sldChg chg="addSp modSp new mod">
        <pc:chgData name="Brandy Oliver" userId="49d1430d-a876-4d91-b6cf-1a5debb06190" providerId="ADAL" clId="{F4B2CCEF-DF52-4D9F-A075-E8AC873C13AA}" dt="2024-01-30T18:03:57.643" v="201" actId="1076"/>
        <pc:sldMkLst>
          <pc:docMk/>
          <pc:sldMk cId="3586726256" sldId="300"/>
        </pc:sldMkLst>
        <pc:spChg chg="mod">
          <ac:chgData name="Brandy Oliver" userId="49d1430d-a876-4d91-b6cf-1a5debb06190" providerId="ADAL" clId="{F4B2CCEF-DF52-4D9F-A075-E8AC873C13AA}" dt="2024-01-30T18:03:48.042" v="199" actId="14100"/>
          <ac:spMkLst>
            <pc:docMk/>
            <pc:sldMk cId="3586726256" sldId="300"/>
            <ac:spMk id="2" creationId="{DCE8AB07-9992-44C9-AB6F-225460EEE608}"/>
          </ac:spMkLst>
        </pc:spChg>
        <pc:spChg chg="mod">
          <ac:chgData name="Brandy Oliver" userId="49d1430d-a876-4d91-b6cf-1a5debb06190" providerId="ADAL" clId="{F4B2CCEF-DF52-4D9F-A075-E8AC873C13AA}" dt="2024-01-30T18:03:42.387" v="198" actId="20577"/>
          <ac:spMkLst>
            <pc:docMk/>
            <pc:sldMk cId="3586726256" sldId="300"/>
            <ac:spMk id="3" creationId="{AE6129E0-5D3A-4FC7-2A09-52AC6875F167}"/>
          </ac:spMkLst>
        </pc:spChg>
        <pc:picChg chg="add mod">
          <ac:chgData name="Brandy Oliver" userId="49d1430d-a876-4d91-b6cf-1a5debb06190" providerId="ADAL" clId="{F4B2CCEF-DF52-4D9F-A075-E8AC873C13AA}" dt="2024-01-30T18:03:57.643" v="201" actId="1076"/>
          <ac:picMkLst>
            <pc:docMk/>
            <pc:sldMk cId="3586726256" sldId="300"/>
            <ac:picMk id="5" creationId="{D4DB9410-07C7-B1F3-E1AA-9DA5C81F2AA1}"/>
          </ac:picMkLst>
        </pc:picChg>
      </pc:sldChg>
      <pc:sldChg chg="addSp modSp new mod">
        <pc:chgData name="Brandy Oliver" userId="49d1430d-a876-4d91-b6cf-1a5debb06190" providerId="ADAL" clId="{F4B2CCEF-DF52-4D9F-A075-E8AC873C13AA}" dt="2024-01-30T18:15:21.594" v="441" actId="1076"/>
        <pc:sldMkLst>
          <pc:docMk/>
          <pc:sldMk cId="2810129442" sldId="301"/>
        </pc:sldMkLst>
        <pc:spChg chg="mod">
          <ac:chgData name="Brandy Oliver" userId="49d1430d-a876-4d91-b6cf-1a5debb06190" providerId="ADAL" clId="{F4B2CCEF-DF52-4D9F-A075-E8AC873C13AA}" dt="2024-01-30T18:15:07.320" v="438"/>
          <ac:spMkLst>
            <pc:docMk/>
            <pc:sldMk cId="2810129442" sldId="301"/>
            <ac:spMk id="2" creationId="{0655E312-B49B-84AB-1A1C-2456FC212467}"/>
          </ac:spMkLst>
        </pc:spChg>
        <pc:spChg chg="mod">
          <ac:chgData name="Brandy Oliver" userId="49d1430d-a876-4d91-b6cf-1a5debb06190" providerId="ADAL" clId="{F4B2CCEF-DF52-4D9F-A075-E8AC873C13AA}" dt="2024-01-30T18:15:14.209" v="439"/>
          <ac:spMkLst>
            <pc:docMk/>
            <pc:sldMk cId="2810129442" sldId="301"/>
            <ac:spMk id="3" creationId="{5A52E067-9D6C-C8FE-8A5C-BD4DD266B7C3}"/>
          </ac:spMkLst>
        </pc:spChg>
        <pc:picChg chg="add mod">
          <ac:chgData name="Brandy Oliver" userId="49d1430d-a876-4d91-b6cf-1a5debb06190" providerId="ADAL" clId="{F4B2CCEF-DF52-4D9F-A075-E8AC873C13AA}" dt="2024-01-30T18:15:21.594" v="441" actId="1076"/>
          <ac:picMkLst>
            <pc:docMk/>
            <pc:sldMk cId="2810129442" sldId="301"/>
            <ac:picMk id="5" creationId="{D8479BF7-941D-BD7A-BB88-DAB7BC8A09C3}"/>
          </ac:picMkLst>
        </pc:picChg>
      </pc:sldChg>
      <pc:sldChg chg="addSp delSp modSp new mod">
        <pc:chgData name="Brandy Oliver" userId="49d1430d-a876-4d91-b6cf-1a5debb06190" providerId="ADAL" clId="{F4B2CCEF-DF52-4D9F-A075-E8AC873C13AA}" dt="2024-01-30T18:18:12.427" v="461" actId="207"/>
        <pc:sldMkLst>
          <pc:docMk/>
          <pc:sldMk cId="2159029309" sldId="302"/>
        </pc:sldMkLst>
        <pc:spChg chg="mod">
          <ac:chgData name="Brandy Oliver" userId="49d1430d-a876-4d91-b6cf-1a5debb06190" providerId="ADAL" clId="{F4B2CCEF-DF52-4D9F-A075-E8AC873C13AA}" dt="2024-01-30T18:16:28.755" v="451" actId="255"/>
          <ac:spMkLst>
            <pc:docMk/>
            <pc:sldMk cId="2159029309" sldId="302"/>
            <ac:spMk id="2" creationId="{23A15A88-A405-3846-2894-92457D89D180}"/>
          </ac:spMkLst>
        </pc:spChg>
        <pc:spChg chg="add mod">
          <ac:chgData name="Brandy Oliver" userId="49d1430d-a876-4d91-b6cf-1a5debb06190" providerId="ADAL" clId="{F4B2CCEF-DF52-4D9F-A075-E8AC873C13AA}" dt="2024-01-30T18:16:05.418" v="448" actId="207"/>
          <ac:spMkLst>
            <pc:docMk/>
            <pc:sldMk cId="2159029309" sldId="302"/>
            <ac:spMk id="6" creationId="{FB495265-AF11-D7DD-68FC-69F4ABAE38B1}"/>
          </ac:spMkLst>
        </pc:spChg>
        <pc:spChg chg="add del mod">
          <ac:chgData name="Brandy Oliver" userId="49d1430d-a876-4d91-b6cf-1a5debb06190" providerId="ADAL" clId="{F4B2CCEF-DF52-4D9F-A075-E8AC873C13AA}" dt="2024-01-30T18:17:05.997" v="455" actId="11529"/>
          <ac:spMkLst>
            <pc:docMk/>
            <pc:sldMk cId="2159029309" sldId="302"/>
            <ac:spMk id="8" creationId="{7DC9B1EA-7BDB-0C40-D4E5-AFFDF8C306F8}"/>
          </ac:spMkLst>
        </pc:spChg>
        <pc:spChg chg="add mod">
          <ac:chgData name="Brandy Oliver" userId="49d1430d-a876-4d91-b6cf-1a5debb06190" providerId="ADAL" clId="{F4B2CCEF-DF52-4D9F-A075-E8AC873C13AA}" dt="2024-01-30T18:17:48.162" v="458" actId="1076"/>
          <ac:spMkLst>
            <pc:docMk/>
            <pc:sldMk cId="2159029309" sldId="302"/>
            <ac:spMk id="9" creationId="{1D3A45BB-E607-EAD2-621B-DE9B89E7AD40}"/>
          </ac:spMkLst>
        </pc:spChg>
        <pc:spChg chg="add">
          <ac:chgData name="Brandy Oliver" userId="49d1430d-a876-4d91-b6cf-1a5debb06190" providerId="ADAL" clId="{F4B2CCEF-DF52-4D9F-A075-E8AC873C13AA}" dt="2024-01-30T18:18:00.692" v="459" actId="11529"/>
          <ac:spMkLst>
            <pc:docMk/>
            <pc:sldMk cId="2159029309" sldId="302"/>
            <ac:spMk id="10" creationId="{8F55D835-2453-6CCD-0565-A33DEAE3A9F0}"/>
          </ac:spMkLst>
        </pc:spChg>
        <pc:spChg chg="add mod">
          <ac:chgData name="Brandy Oliver" userId="49d1430d-a876-4d91-b6cf-1a5debb06190" providerId="ADAL" clId="{F4B2CCEF-DF52-4D9F-A075-E8AC873C13AA}" dt="2024-01-30T18:18:12.427" v="461" actId="207"/>
          <ac:spMkLst>
            <pc:docMk/>
            <pc:sldMk cId="2159029309" sldId="302"/>
            <ac:spMk id="11" creationId="{A7E28602-F077-FB92-8CF6-FA089C4021F9}"/>
          </ac:spMkLst>
        </pc:spChg>
        <pc:picChg chg="add mod">
          <ac:chgData name="Brandy Oliver" userId="49d1430d-a876-4d91-b6cf-1a5debb06190" providerId="ADAL" clId="{F4B2CCEF-DF52-4D9F-A075-E8AC873C13AA}" dt="2024-01-30T18:15:55.153" v="446"/>
          <ac:picMkLst>
            <pc:docMk/>
            <pc:sldMk cId="2159029309" sldId="302"/>
            <ac:picMk id="5" creationId="{FD25C2D7-676B-F027-19D2-40832C878CA7}"/>
          </ac:picMkLst>
        </pc:picChg>
        <pc:picChg chg="add mod">
          <ac:chgData name="Brandy Oliver" userId="49d1430d-a876-4d91-b6cf-1a5debb06190" providerId="ADAL" clId="{F4B2CCEF-DF52-4D9F-A075-E8AC873C13AA}" dt="2024-01-30T18:16:11.064" v="449"/>
          <ac:picMkLst>
            <pc:docMk/>
            <pc:sldMk cId="2159029309" sldId="302"/>
            <ac:picMk id="7" creationId="{46156AC9-F8BD-D695-9146-9506F118A101}"/>
          </ac:picMkLst>
        </pc:picChg>
      </pc:sldChg>
      <pc:sldChg chg="addSp delSp modSp new mod">
        <pc:chgData name="Brandy Oliver" userId="49d1430d-a876-4d91-b6cf-1a5debb06190" providerId="ADAL" clId="{F4B2CCEF-DF52-4D9F-A075-E8AC873C13AA}" dt="2024-01-30T18:19:57.901" v="468" actId="11529"/>
        <pc:sldMkLst>
          <pc:docMk/>
          <pc:sldMk cId="1196969740" sldId="303"/>
        </pc:sldMkLst>
        <pc:spChg chg="mod">
          <ac:chgData name="Brandy Oliver" userId="49d1430d-a876-4d91-b6cf-1a5debb06190" providerId="ADAL" clId="{F4B2CCEF-DF52-4D9F-A075-E8AC873C13AA}" dt="2024-01-30T18:19:37.092" v="466" actId="14100"/>
          <ac:spMkLst>
            <pc:docMk/>
            <pc:sldMk cId="1196969740" sldId="303"/>
            <ac:spMk id="2" creationId="{EE5176D4-3B55-65B0-1C4E-2BE63454FF2C}"/>
          </ac:spMkLst>
        </pc:spChg>
        <pc:spChg chg="add">
          <ac:chgData name="Brandy Oliver" userId="49d1430d-a876-4d91-b6cf-1a5debb06190" providerId="ADAL" clId="{F4B2CCEF-DF52-4D9F-A075-E8AC873C13AA}" dt="2024-01-30T18:19:57.901" v="468" actId="11529"/>
          <ac:spMkLst>
            <pc:docMk/>
            <pc:sldMk cId="1196969740" sldId="303"/>
            <ac:spMk id="7" creationId="{4CE7BE62-A999-533C-B91B-F09AA724BA31}"/>
          </ac:spMkLst>
        </pc:spChg>
        <pc:picChg chg="add del mod">
          <ac:chgData name="Brandy Oliver" userId="49d1430d-a876-4d91-b6cf-1a5debb06190" providerId="ADAL" clId="{F4B2CCEF-DF52-4D9F-A075-E8AC873C13AA}" dt="2024-01-30T18:18:55.785" v="464"/>
          <ac:picMkLst>
            <pc:docMk/>
            <pc:sldMk cId="1196969740" sldId="303"/>
            <ac:picMk id="5" creationId="{42684DBD-C44F-B32B-4472-78E2CC47D6F6}"/>
          </ac:picMkLst>
        </pc:picChg>
        <pc:picChg chg="add mod">
          <ac:chgData name="Brandy Oliver" userId="49d1430d-a876-4d91-b6cf-1a5debb06190" providerId="ADAL" clId="{F4B2CCEF-DF52-4D9F-A075-E8AC873C13AA}" dt="2024-01-30T18:19:42.076" v="467"/>
          <ac:picMkLst>
            <pc:docMk/>
            <pc:sldMk cId="1196969740" sldId="303"/>
            <ac:picMk id="6" creationId="{E6048EBB-8612-88F9-AB15-560B3228F39F}"/>
          </ac:picMkLst>
        </pc:picChg>
      </pc:sldChg>
      <pc:sldChg chg="addSp modSp new mod">
        <pc:chgData name="Brandy Oliver" userId="49d1430d-a876-4d91-b6cf-1a5debb06190" providerId="ADAL" clId="{F4B2CCEF-DF52-4D9F-A075-E8AC873C13AA}" dt="2024-01-30T18:20:57.290" v="476" actId="14100"/>
        <pc:sldMkLst>
          <pc:docMk/>
          <pc:sldMk cId="1588247574" sldId="304"/>
        </pc:sldMkLst>
        <pc:spChg chg="mod">
          <ac:chgData name="Brandy Oliver" userId="49d1430d-a876-4d91-b6cf-1a5debb06190" providerId="ADAL" clId="{F4B2CCEF-DF52-4D9F-A075-E8AC873C13AA}" dt="2024-01-30T18:20:33.426" v="472" actId="14100"/>
          <ac:spMkLst>
            <pc:docMk/>
            <pc:sldMk cId="1588247574" sldId="304"/>
            <ac:spMk id="2" creationId="{2AE03F97-2E81-FA97-7C2D-247FBA25E8B6}"/>
          </ac:spMkLst>
        </pc:spChg>
        <pc:spChg chg="add mod">
          <ac:chgData name="Brandy Oliver" userId="49d1430d-a876-4d91-b6cf-1a5debb06190" providerId="ADAL" clId="{F4B2CCEF-DF52-4D9F-A075-E8AC873C13AA}" dt="2024-01-30T18:20:57.290" v="476" actId="14100"/>
          <ac:spMkLst>
            <pc:docMk/>
            <pc:sldMk cId="1588247574" sldId="304"/>
            <ac:spMk id="6" creationId="{E599B9ED-4535-0807-F77F-D3610AF8506E}"/>
          </ac:spMkLst>
        </pc:spChg>
        <pc:picChg chg="add mod">
          <ac:chgData name="Brandy Oliver" userId="49d1430d-a876-4d91-b6cf-1a5debb06190" providerId="ADAL" clId="{F4B2CCEF-DF52-4D9F-A075-E8AC873C13AA}" dt="2024-01-30T18:20:37.565" v="473"/>
          <ac:picMkLst>
            <pc:docMk/>
            <pc:sldMk cId="1588247574" sldId="304"/>
            <ac:picMk id="5" creationId="{1BFDAD7E-9804-BE18-31C5-4D73CD5923D3}"/>
          </ac:picMkLst>
        </pc:picChg>
      </pc:sldChg>
      <pc:sldChg chg="addSp modSp new mod">
        <pc:chgData name="Brandy Oliver" userId="49d1430d-a876-4d91-b6cf-1a5debb06190" providerId="ADAL" clId="{F4B2CCEF-DF52-4D9F-A075-E8AC873C13AA}" dt="2024-01-30T18:22:19.730" v="489" actId="14100"/>
        <pc:sldMkLst>
          <pc:docMk/>
          <pc:sldMk cId="3668579575" sldId="305"/>
        </pc:sldMkLst>
        <pc:spChg chg="mod">
          <ac:chgData name="Brandy Oliver" userId="49d1430d-a876-4d91-b6cf-1a5debb06190" providerId="ADAL" clId="{F4B2CCEF-DF52-4D9F-A075-E8AC873C13AA}" dt="2024-01-30T18:21:29.486" v="480"/>
          <ac:spMkLst>
            <pc:docMk/>
            <pc:sldMk cId="3668579575" sldId="305"/>
            <ac:spMk id="2" creationId="{8B32A377-FD4F-301D-4BDE-BAA0D493AB80}"/>
          </ac:spMkLst>
        </pc:spChg>
        <pc:spChg chg="mod">
          <ac:chgData name="Brandy Oliver" userId="49d1430d-a876-4d91-b6cf-1a5debb06190" providerId="ADAL" clId="{F4B2CCEF-DF52-4D9F-A075-E8AC873C13AA}" dt="2024-01-30T18:21:35.997" v="482"/>
          <ac:spMkLst>
            <pc:docMk/>
            <pc:sldMk cId="3668579575" sldId="305"/>
            <ac:spMk id="3" creationId="{FB2532AE-FD80-3F4F-DBA4-E9FF231A8B5A}"/>
          </ac:spMkLst>
        </pc:spChg>
        <pc:spChg chg="add mod">
          <ac:chgData name="Brandy Oliver" userId="49d1430d-a876-4d91-b6cf-1a5debb06190" providerId="ADAL" clId="{F4B2CCEF-DF52-4D9F-A075-E8AC873C13AA}" dt="2024-01-30T18:22:19.730" v="489" actId="14100"/>
          <ac:spMkLst>
            <pc:docMk/>
            <pc:sldMk cId="3668579575" sldId="305"/>
            <ac:spMk id="6" creationId="{EC45E192-CE11-833C-667F-393C3423AC97}"/>
          </ac:spMkLst>
        </pc:spChg>
        <pc:picChg chg="add mod">
          <ac:chgData name="Brandy Oliver" userId="49d1430d-a876-4d91-b6cf-1a5debb06190" providerId="ADAL" clId="{F4B2CCEF-DF52-4D9F-A075-E8AC873C13AA}" dt="2024-01-30T18:22:07.029" v="487" actId="1076"/>
          <ac:picMkLst>
            <pc:docMk/>
            <pc:sldMk cId="3668579575" sldId="305"/>
            <ac:picMk id="5" creationId="{94FB8951-5DB7-6F8D-815C-124A34B61CF2}"/>
          </ac:picMkLst>
        </pc:picChg>
      </pc:sldChg>
      <pc:sldChg chg="addSp modSp new mod">
        <pc:chgData name="Brandy Oliver" userId="49d1430d-a876-4d91-b6cf-1a5debb06190" providerId="ADAL" clId="{F4B2CCEF-DF52-4D9F-A075-E8AC873C13AA}" dt="2024-02-12T17:49:37.403" v="516" actId="14100"/>
        <pc:sldMkLst>
          <pc:docMk/>
          <pc:sldMk cId="2999947960" sldId="306"/>
        </pc:sldMkLst>
        <pc:spChg chg="mod">
          <ac:chgData name="Brandy Oliver" userId="49d1430d-a876-4d91-b6cf-1a5debb06190" providerId="ADAL" clId="{F4B2CCEF-DF52-4D9F-A075-E8AC873C13AA}" dt="2024-02-02T16:45:06.200" v="497"/>
          <ac:spMkLst>
            <pc:docMk/>
            <pc:sldMk cId="2999947960" sldId="306"/>
            <ac:spMk id="2" creationId="{7D7B6D85-AF05-2403-9C5C-9E70DC7E6644}"/>
          </ac:spMkLst>
        </pc:spChg>
        <pc:picChg chg="add mod">
          <ac:chgData name="Brandy Oliver" userId="49d1430d-a876-4d91-b6cf-1a5debb06190" providerId="ADAL" clId="{F4B2CCEF-DF52-4D9F-A075-E8AC873C13AA}" dt="2024-02-12T17:49:37.403" v="516" actId="14100"/>
          <ac:picMkLst>
            <pc:docMk/>
            <pc:sldMk cId="2999947960" sldId="306"/>
            <ac:picMk id="5" creationId="{9C6F78CB-064D-BFBC-4C80-C10323F3B0A9}"/>
          </ac:picMkLst>
        </pc:picChg>
      </pc:sldChg>
      <pc:sldChg chg="addSp modSp new mod">
        <pc:chgData name="Brandy Oliver" userId="49d1430d-a876-4d91-b6cf-1a5debb06190" providerId="ADAL" clId="{F4B2CCEF-DF52-4D9F-A075-E8AC873C13AA}" dt="2024-02-02T16:46:37.150" v="507" actId="14100"/>
        <pc:sldMkLst>
          <pc:docMk/>
          <pc:sldMk cId="3375357301" sldId="307"/>
        </pc:sldMkLst>
        <pc:spChg chg="mod">
          <ac:chgData name="Brandy Oliver" userId="49d1430d-a876-4d91-b6cf-1a5debb06190" providerId="ADAL" clId="{F4B2CCEF-DF52-4D9F-A075-E8AC873C13AA}" dt="2024-02-02T16:45:45.298" v="499"/>
          <ac:spMkLst>
            <pc:docMk/>
            <pc:sldMk cId="3375357301" sldId="307"/>
            <ac:spMk id="2" creationId="{F637C7F4-4DAC-6327-0B3A-6FDA878D3317}"/>
          </ac:spMkLst>
        </pc:spChg>
        <pc:spChg chg="mod">
          <ac:chgData name="Brandy Oliver" userId="49d1430d-a876-4d91-b6cf-1a5debb06190" providerId="ADAL" clId="{F4B2CCEF-DF52-4D9F-A075-E8AC873C13AA}" dt="2024-02-02T16:45:58.031" v="501" actId="20577"/>
          <ac:spMkLst>
            <pc:docMk/>
            <pc:sldMk cId="3375357301" sldId="307"/>
            <ac:spMk id="3" creationId="{12155462-5C1D-626D-6E7A-2AF9F8110A04}"/>
          </ac:spMkLst>
        </pc:spChg>
        <pc:spChg chg="mod">
          <ac:chgData name="Brandy Oliver" userId="49d1430d-a876-4d91-b6cf-1a5debb06190" providerId="ADAL" clId="{F4B2CCEF-DF52-4D9F-A075-E8AC873C13AA}" dt="2024-02-02T16:46:09.261" v="503"/>
          <ac:spMkLst>
            <pc:docMk/>
            <pc:sldMk cId="3375357301" sldId="307"/>
            <ac:spMk id="4" creationId="{360D2C6C-AF8E-89B7-4A70-0A810272A92A}"/>
          </ac:spMkLst>
        </pc:spChg>
        <pc:picChg chg="add mod">
          <ac:chgData name="Brandy Oliver" userId="49d1430d-a876-4d91-b6cf-1a5debb06190" providerId="ADAL" clId="{F4B2CCEF-DF52-4D9F-A075-E8AC873C13AA}" dt="2024-02-02T16:46:37.150" v="507" actId="14100"/>
          <ac:picMkLst>
            <pc:docMk/>
            <pc:sldMk cId="3375357301" sldId="307"/>
            <ac:picMk id="5" creationId="{2BBA8DA6-39C4-BFB8-A4EC-43CC2AD10F86}"/>
          </ac:picMkLst>
        </pc:picChg>
        <pc:picChg chg="add mod">
          <ac:chgData name="Brandy Oliver" userId="49d1430d-a876-4d91-b6cf-1a5debb06190" providerId="ADAL" clId="{F4B2CCEF-DF52-4D9F-A075-E8AC873C13AA}" dt="2024-02-02T16:46:31.062" v="506" actId="14100"/>
          <ac:picMkLst>
            <pc:docMk/>
            <pc:sldMk cId="3375357301" sldId="307"/>
            <ac:picMk id="6" creationId="{29F15835-5FA0-47E2-C8F8-E3D137C817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e0ebcd0ea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e0ebcd0ea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e0ebcd0ea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e0ebcd0ea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e0ebcd0ea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e0ebcd0ea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e0ebcd0e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e0ebcd0e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e0ebcd0ea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e0ebcd0ea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e0ebcd0ea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e0ebcd0ea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e0ebcd0ea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e0ebcd0ea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e0ebcd0ea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ae0ebcd0ea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e0ebcd0ea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e0ebcd0ea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e0ebcd0ea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e0ebcd0ea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e0ebcd0e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e0ebcd0e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e0ebcd0e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e0ebcd0e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e0ebcd0ea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e0ebcd0ea_1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e0ebcd0ea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e0ebcd0ea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e0ebcd0ea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ae0ebcd0ea_1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e0ebcd0ea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ae0ebcd0ea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e0ebcd0ea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ae0ebcd0ea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96136cb5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b96136cb5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e0ebcd0ea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ae0ebcd0ea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e0ebcd0ea_1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ae0ebcd0ea_1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e0ebcd0ea_1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ae0ebcd0ea_1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e0ebcd0ea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e0ebcd0ea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e0ebcd0ea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e0ebcd0ea_1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e0ebcd0ea_1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e0ebcd0ea_1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e0ebcd0ea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ae0ebcd0ea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b58549b09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b58549b09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0ebcd0e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0ebcd0e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e0ebcd0e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e0ebcd0ea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e0ebcd0ea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e0ebcd0ea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e0ebcd0ea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e0ebcd0ea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e0ebcd0e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e0ebcd0e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e0ebcd0ea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e0ebcd0ea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wKVw9TI_2xQ?feature=oembed" TargetMode="Externa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Class Selection for Sophomores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Class of 2027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take classes  to help you get ahead:</a:t>
            </a:r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Honors - rigorous classes that prepare you for college 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Concurrent Enrollment (CE) - Receive high school and college credit at the same time. You can save money but you need to qualify with an ACT 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Advanced Placement (AP) - college level classes and you can receive college credit if you pass the AP test at the end of the year 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Concurrent Enrollment saves you money</a:t>
            </a: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6914FE1-2B6D-B2FC-34FC-29AD41E50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527938"/>
              </p:ext>
            </p:extLst>
          </p:nvPr>
        </p:nvGraphicFramePr>
        <p:xfrm>
          <a:off x="984738" y="1235948"/>
          <a:ext cx="7486024" cy="3004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1506">
                  <a:extLst>
                    <a:ext uri="{9D8B030D-6E8A-4147-A177-3AD203B41FA5}">
                      <a16:colId xmlns:a16="http://schemas.microsoft.com/office/drawing/2014/main" val="2050649018"/>
                    </a:ext>
                  </a:extLst>
                </a:gridCol>
                <a:gridCol w="1871506">
                  <a:extLst>
                    <a:ext uri="{9D8B030D-6E8A-4147-A177-3AD203B41FA5}">
                      <a16:colId xmlns:a16="http://schemas.microsoft.com/office/drawing/2014/main" val="3611242394"/>
                    </a:ext>
                  </a:extLst>
                </a:gridCol>
                <a:gridCol w="1871506">
                  <a:extLst>
                    <a:ext uri="{9D8B030D-6E8A-4147-A177-3AD203B41FA5}">
                      <a16:colId xmlns:a16="http://schemas.microsoft.com/office/drawing/2014/main" val="1648134071"/>
                    </a:ext>
                  </a:extLst>
                </a:gridCol>
                <a:gridCol w="1871506">
                  <a:extLst>
                    <a:ext uri="{9D8B030D-6E8A-4147-A177-3AD203B41FA5}">
                      <a16:colId xmlns:a16="http://schemas.microsoft.com/office/drawing/2014/main" val="2627182516"/>
                    </a:ext>
                  </a:extLst>
                </a:gridCol>
              </a:tblGrid>
              <a:tr h="4966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Concurrent Enrollment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704022"/>
                  </a:ext>
                </a:extLst>
              </a:tr>
              <a:tr h="4966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College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Application (One Time)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Tuition for 3 Credits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Total Cost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0965092"/>
                  </a:ext>
                </a:extLst>
              </a:tr>
              <a:tr h="496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GHS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$40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$15.00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$55.00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9751837"/>
                  </a:ext>
                </a:extLst>
              </a:tr>
              <a:tr h="496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SLCC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$40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$687.50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$727.50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7238629"/>
                  </a:ext>
                </a:extLst>
              </a:tr>
              <a:tr h="496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 of U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$55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$1,941.82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$1,996.82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8523946"/>
                  </a:ext>
                </a:extLst>
              </a:tr>
              <a:tr h="521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BYU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$35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$993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$1,028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84530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in mind: </a:t>
            </a: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800"/>
              <a:t>Taking honors, concurrent, and AP classes are a commitment. Signing up for an AP Class requires at least a semester commitment. </a:t>
            </a:r>
            <a:endParaRPr sz="3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 Expectations: </a:t>
            </a:r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• AP independent study class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• Read at home and in class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• Work in class/Come to class prepared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• Communicate with the AP teacher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• Manage time wisely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Granite Technical Institute (GTI)</a:t>
            </a: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</a:t>
            </a:r>
            <a:r>
              <a:rPr lang="en" sz="1900"/>
              <a:t>Hands on classes taken off campus (you   take a bus there...it's like a field trip!)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/>
              <a:t>* YOU NEED TO FILL OUT A PERMISSION SLIP TO TAKE THESE CLASSES &amp; IT'S ON A FIRST TURNED IN,  FIRST IN CLASS BASIS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/>
              <a:t>*Put GTI in the alternates section of your class selection card and we will let you know if you made it in the class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/>
              <a:t>*Get your permission slip to your counselor or Mrs. Petty in the Career Center ASAP. You can also fill it out at Grangercounselingcenter.com and email it to your counselor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65" name="Google Shape;165;p2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18FB54-6627-4B42-9DCF-4CA7EF2B1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61" y="242312"/>
            <a:ext cx="3752850" cy="4819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B7100-0DA6-48C4-8FFB-F48991070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302" y="0"/>
            <a:ext cx="42423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Learn more about GTI by watching this video</a:t>
            </a:r>
            <a:endParaRPr sz="3100"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Online Media 2" title="Granite Technical Institute Students Build Relocatable Classrooms">
            <a:hlinkClick r:id="" action="ppaction://media"/>
            <a:extLst>
              <a:ext uri="{FF2B5EF4-FFF2-40B4-BE49-F238E27FC236}">
                <a16:creationId xmlns:a16="http://schemas.microsoft.com/office/drawing/2014/main" id="{A58DCFBF-FF76-B90F-3984-14D4AB49DF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17850" y="1017450"/>
            <a:ext cx="2906713" cy="412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at your PTG </a:t>
            </a:r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/>
              <a:t>Make sure you are taking the classes you need for graduation. </a:t>
            </a:r>
            <a:endParaRPr sz="3200"/>
          </a:p>
        </p:txBody>
      </p:sp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55B4BE04-58F1-7BD4-50A8-51277272E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639" y="109258"/>
            <a:ext cx="6087325" cy="47441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desired GTI classes here</a:t>
            </a:r>
            <a:endParaRPr/>
          </a:p>
        </p:txBody>
      </p:sp>
      <p:sp>
        <p:nvSpPr>
          <p:cNvPr id="203" name="Google Shape;203;p34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100"/>
              <a:t>Remember you must turn in a GTI application to take GTI classes!</a:t>
            </a:r>
            <a:endParaRPr sz="3100"/>
          </a:p>
        </p:txBody>
      </p:sp>
      <p:pic>
        <p:nvPicPr>
          <p:cNvPr id="2" name="Picture 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1D7377E-CB98-0EFA-87F1-C21518851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637" y="90436"/>
            <a:ext cx="397791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forget! Choose 16 boxes for a full schedule</a:t>
            </a:r>
            <a:endParaRPr/>
          </a:p>
        </p:txBody>
      </p:sp>
      <p:sp>
        <p:nvSpPr>
          <p:cNvPr id="210" name="Google Shape;210;p35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D41BEC53-7548-F824-003E-804042263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623" y="555600"/>
            <a:ext cx="5744377" cy="2915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9B6F00-E292-1153-F15E-38574DCFCEDA}"/>
              </a:ext>
            </a:extLst>
          </p:cNvPr>
          <p:cNvSpPr txBox="1"/>
          <p:nvPr/>
        </p:nvSpPr>
        <p:spPr>
          <a:xfrm>
            <a:off x="145702" y="1345003"/>
            <a:ext cx="2973998" cy="2636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S = Semester Class will be one box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400" dirty="0"/>
              <a:t>Y= Year Class will indicate you need to choose two boxes and say (Select Both Semesters)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400" dirty="0"/>
              <a:t>Choose your classes wisely.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You’re about to be a Sophomore!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375" y="1152475"/>
            <a:ext cx="413402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BACDAE-AA78-90A6-E2E8-6E75F912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Now go to grangercounselingcenter.com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1E1EA-FEF6-A7D1-492B-E00CDB960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600" dirty="0"/>
              <a:t>Go to class selection</a:t>
            </a: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600" dirty="0"/>
              <a:t>2024-2025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7A0C6-FCB0-54A8-C211-92689101C0E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A red and blue logo&#10;&#10;Description automatically generated">
            <a:extLst>
              <a:ext uri="{FF2B5EF4-FFF2-40B4-BE49-F238E27FC236}">
                <a16:creationId xmlns:a16="http://schemas.microsoft.com/office/drawing/2014/main" id="{BAA665CA-6906-7614-7D47-CA6DB624A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2" y="1152475"/>
            <a:ext cx="6008417" cy="323737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00455EDB-F71A-09EE-180C-40B2BC66E2EF}"/>
              </a:ext>
            </a:extLst>
          </p:cNvPr>
          <p:cNvSpPr/>
          <p:nvPr/>
        </p:nvSpPr>
        <p:spPr>
          <a:xfrm>
            <a:off x="2070847" y="3487271"/>
            <a:ext cx="672353" cy="2599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49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354-1F96-8197-CF17-88E68339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4143759" cy="1017450"/>
          </a:xfrm>
        </p:spPr>
        <p:txBody>
          <a:bodyPr/>
          <a:lstStyle/>
          <a:p>
            <a:r>
              <a:rPr lang="en" dirty="0"/>
              <a:t>Now go to Class of 2027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EEAAA-EF2E-9D4C-0F32-56A37BF24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 this page you can click the course catalog and see what each class is about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You can also look at fliers for each class at Granger and see what teachers have to advertise about each class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Make sure you click on CLASS OF 2027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/>
              <a:t>You will fill out your class selection there.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6728D-F379-EDF1-DB49-B7C104D4FCC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3DA8DF-3A16-B2F9-0BBB-DCC31B005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459" y="623047"/>
            <a:ext cx="4491317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24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4B8E-5B6C-D613-C037-F615EC84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3211429" cy="1017450"/>
          </a:xfrm>
        </p:spPr>
        <p:txBody>
          <a:bodyPr/>
          <a:lstStyle/>
          <a:p>
            <a:pPr algn="ctr"/>
            <a:r>
              <a:rPr lang="en" dirty="0"/>
              <a:t>Sophomore</a:t>
            </a:r>
            <a:r>
              <a:rPr lang="en" sz="3200" dirty="0"/>
              <a:t> Class of 2027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41185-D513-F56C-DE4E-12DED6CC1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you will find this presentation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You will see a video about Granger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You will find the GTI application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/>
              <a:t>YOU WILL PICK YOUR CLASSES FOR 10th GRADE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EEB31-51CB-5F7D-4670-63ED05F6BD3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DED9B0-E4CC-D146-BCC0-9372C0B4C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929" y="0"/>
            <a:ext cx="45549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76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8AB07-9992-44C9-AB6F-225460EE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91350"/>
            <a:ext cx="3408653" cy="626100"/>
          </a:xfrm>
        </p:spPr>
        <p:txBody>
          <a:bodyPr/>
          <a:lstStyle/>
          <a:p>
            <a:pPr algn="ctr"/>
            <a:r>
              <a:rPr lang="en" sz="2400" dirty="0"/>
              <a:t>CLICK HERE TO PICK YOUR CLASSES FOR 10th GRADE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129E0-5D3A-4FC7-2A09-52AC6875F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where you will choose your classes for next year.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Make sure you are taking classes you need for graduation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/>
              <a:t>Make sure you choose alternate classes. </a:t>
            </a:r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123DF-7855-FF32-26AF-A222AFF6CB5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B9410-07C7-B1F3-E1AA-9DA5C81F2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575" y="2038350"/>
            <a:ext cx="42767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26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it’s time to fill out your card!</a:t>
            </a:r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1"/>
          </p:nvPr>
        </p:nvSpPr>
        <p:spPr>
          <a:xfrm>
            <a:off x="311700" y="1420950"/>
            <a:ext cx="2574600" cy="3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Make sure you fill out your name, phone number, and student number. 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Keep in mind the class change policy. 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Remember AP classes are a semester commitment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AND CHOOSE 16 BOXES FOR A FULL SCHEDULE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90" name="Google Shape;190;p32"/>
          <p:cNvSpPr/>
          <p:nvPr/>
        </p:nvSpPr>
        <p:spPr>
          <a:xfrm>
            <a:off x="3163400" y="3426060"/>
            <a:ext cx="1184100" cy="43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43CC5-8140-B310-89C0-6E1298EB1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600" y="941294"/>
            <a:ext cx="390742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boxes do you need? 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/>
              <a:t>16</a:t>
            </a:r>
            <a:endParaRPr sz="20000"/>
          </a:p>
        </p:txBody>
      </p:sp>
      <p:sp>
        <p:nvSpPr>
          <p:cNvPr id="225" name="Google Shape;225;p37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choose an English class</a:t>
            </a:r>
            <a:endParaRPr/>
          </a:p>
        </p:txBody>
      </p:sp>
      <p:sp>
        <p:nvSpPr>
          <p:cNvPr id="231" name="Google Shape;231;p38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need a year of Sophomore English and you have some choices: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English 10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English 10 Honors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Choose two boxes of the same class. 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16183-1998-9351-B412-121948EB2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199" y="933450"/>
            <a:ext cx="4333875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choose a History class</a:t>
            </a:r>
            <a:endParaRPr/>
          </a:p>
        </p:txBody>
      </p:sp>
      <p:sp>
        <p:nvSpPr>
          <p:cNvPr id="238" name="Google Shape;238;p39"/>
          <p:cNvSpPr txBox="1">
            <a:spLocks noGrp="1"/>
          </p:cNvSpPr>
          <p:nvPr>
            <p:ph type="body" idx="1"/>
          </p:nvPr>
        </p:nvSpPr>
        <p:spPr>
          <a:xfrm>
            <a:off x="242025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need a year of World History for graduation. You can choose: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World Civilization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World Civilization Honors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AP World World Civilization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Choose two boxes of the same class. 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FAD02-A678-3CD0-C936-5658B2965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698" y="1198414"/>
            <a:ext cx="4543425" cy="20288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55E6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choose a science class.</a:t>
            </a:r>
            <a:endParaRPr/>
          </a:p>
        </p:txBody>
      </p:sp>
      <p:sp>
        <p:nvSpPr>
          <p:cNvPr id="252" name="Google Shape;252;p41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Take a science you haven’t taken before. You need a full year.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Take science because it will make you more prepared for college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Choose two boxes of the same class. 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B9581-4805-35B9-9595-77D85EB3D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148" y="0"/>
            <a:ext cx="291103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's heads on a blue background&#10;&#10;Description automatically generated">
            <a:extLst>
              <a:ext uri="{FF2B5EF4-FFF2-40B4-BE49-F238E27FC236}">
                <a16:creationId xmlns:a16="http://schemas.microsoft.com/office/drawing/2014/main" id="{1BC8F98F-4B34-E485-60AF-D1D101F17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89"/>
            <a:ext cx="9144000" cy="510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89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choose a math class</a:t>
            </a:r>
            <a:endParaRPr/>
          </a:p>
        </p:txBody>
      </p:sp>
      <p:sp>
        <p:nvSpPr>
          <p:cNvPr id="259" name="Google Shape;259;p42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Choose a math class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Secondary Math 2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Secondary Math 2 Honors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AP Pre Calculus if you are currently in Math 2 Honors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Choose two boxes of the same class.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847C5-6AEC-3684-C9AD-13E948B41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152" y="757798"/>
            <a:ext cx="4686300" cy="20859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Classes You Should Consider Taking</a:t>
            </a:r>
            <a:endParaRPr/>
          </a:p>
        </p:txBody>
      </p:sp>
      <p:sp>
        <p:nvSpPr>
          <p:cNvPr id="245" name="Google Shape;245;p40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Health is required for graduation and you should take it sometime in 9th or 10th. It is a half year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-US" dirty="0"/>
              <a:t>Fitness for Life is a required PE class for graduation. You need to take it during high school. It is advised to take it during 9th, 10th, or 11th. It’s a half year.</a:t>
            </a:r>
            <a:endParaRPr lang="en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Business Office Specialist, Exploring Computer Science, or Web Development is your Digital Studies credit. You should take one during 9th or 10th. It’s a half year.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98587-CE88-8956-5BE3-DD0FC469F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276" y="555600"/>
            <a:ext cx="3348928" cy="2481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D8A6DD-4809-AD85-ADA8-304BD0001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275" y="3037276"/>
            <a:ext cx="4949253" cy="72053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or continue with a Foreign Language</a:t>
            </a:r>
            <a:endParaRPr/>
          </a:p>
        </p:txBody>
      </p:sp>
      <p:sp>
        <p:nvSpPr>
          <p:cNvPr id="266" name="Google Shape;266;p43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Foreign Language is a good idea for college.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You can also continue with a language you have taken previously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Two years of the same foreign language better prepares you for college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74D89D-1C43-466C-DAF1-ECB1E7BD8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16" y="3406391"/>
            <a:ext cx="2599724" cy="15863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A7F6D9-59BE-3D85-73D5-A914E6D49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701" y="0"/>
            <a:ext cx="203498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EDFE24-2E4F-9B18-60FA-2E9A5C7B5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691" y="200025"/>
            <a:ext cx="3989310" cy="49434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Drivers Education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4"/>
          <p:cNvSpPr txBox="1">
            <a:spLocks noGrp="1"/>
          </p:cNvSpPr>
          <p:nvPr>
            <p:ph type="body" idx="1"/>
          </p:nvPr>
        </p:nvSpPr>
        <p:spPr>
          <a:xfrm>
            <a:off x="311700" y="1391375"/>
            <a:ext cx="4260300" cy="3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 b="1" dirty="0"/>
              <a:t>You need to have your driver’s permit</a:t>
            </a:r>
            <a:r>
              <a:rPr lang="en" sz="1300" dirty="0"/>
              <a:t>. </a:t>
            </a:r>
            <a:endParaRPr sz="1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 dirty="0"/>
              <a:t>1st Semester - You need to be 16 by 2-1-25 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 dirty="0"/>
              <a:t>2nd semester You need to be 16 by 7-15-25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 dirty="0"/>
              <a:t>Drivers Ed costs $185 and needs to be paid by the 2nd week of class. 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 dirty="0"/>
              <a:t>Summer Drivers Ed is available to students who will be 16 by October 30, 2024. 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 dirty="0"/>
              <a:t>Summer Drivers Ed costs $185 and you must sign up in the Finance Office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US" sz="1300" dirty="0"/>
              <a:t>You must have your drivers permit prior to beginning Drivers Education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49D8B-F9BC-A161-387C-780E94929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570" y="1687885"/>
            <a:ext cx="3581400" cy="638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83815-70C3-2115-734C-EBA0F2FC7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419" y="2087935"/>
            <a:ext cx="200141" cy="2381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go ahead and choose your classes</a:t>
            </a:r>
            <a:endParaRPr/>
          </a:p>
        </p:txBody>
      </p:sp>
      <p:sp>
        <p:nvSpPr>
          <p:cNvPr id="280" name="Google Shape;280;p45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sure you choose sixteen boxes.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Make sure you are taking classes to graduate.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Make sure you are taking classes to help you prepare for life after high school.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Challenge yourself! Get college and career preparedness.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Make the most of your sophomore  year!</a:t>
            </a:r>
            <a:endParaRPr/>
          </a:p>
        </p:txBody>
      </p:sp>
      <p:pic>
        <p:nvPicPr>
          <p:cNvPr id="2" name="Picture 1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DD38763B-0675-7CCF-BE28-7643F1A50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653" y="0"/>
            <a:ext cx="374150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Forget!</a:t>
            </a:r>
            <a:endParaRPr/>
          </a:p>
        </p:txBody>
      </p:sp>
      <p:sp>
        <p:nvSpPr>
          <p:cNvPr id="287" name="Google Shape;287;p46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/>
              <a:t>Make sure you choose alternates in classes get cancelled or are full. Choose classes you haven’t taken before or have chosen today.</a:t>
            </a:r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49BA262-E90B-DC2B-2746-E588DA93C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334" y="0"/>
            <a:ext cx="381428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E312-B49B-84AB-1A1C-2456FC21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CHECK YOUR EMAIL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2E067-9D6C-C8FE-8A5C-BD4DD266B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You will receive an email of the classes you chose</a:t>
            </a:r>
          </a:p>
          <a:p>
            <a:r>
              <a:rPr lang="en-US" sz="1400" dirty="0"/>
              <a:t>YOU’RE NOT DONE YET!</a:t>
            </a:r>
          </a:p>
          <a:p>
            <a:r>
              <a:rPr lang="en-US" sz="1400" dirty="0"/>
              <a:t>After you get the email you will need to log into FOCUS and enter your choices there!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4E833-D964-86DE-D49E-757E3CBCD42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479BF7-941D-BD7A-BB88-DAB7BC8A0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833" y="899978"/>
            <a:ext cx="3471034" cy="385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29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5A88-A405-3846-2894-92457D89D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3327971" cy="1017450"/>
          </a:xfrm>
        </p:spPr>
        <p:txBody>
          <a:bodyPr/>
          <a:lstStyle/>
          <a:p>
            <a:r>
              <a:rPr lang="en-US" sz="2400" dirty="0"/>
              <a:t>Now go to FOCUS and log in and go to class requests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E0CE2-5678-6A7E-F186-B42238053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7BE64-D84F-9ACC-2508-2D1FFE557D8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5C2D7-676B-F027-19D2-40832C878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64" y="127377"/>
            <a:ext cx="5712864" cy="7143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B495265-AF11-D7DD-68FC-69F4ABAE38B1}"/>
              </a:ext>
            </a:extLst>
          </p:cNvPr>
          <p:cNvSpPr/>
          <p:nvPr/>
        </p:nvSpPr>
        <p:spPr>
          <a:xfrm>
            <a:off x="7449671" y="340659"/>
            <a:ext cx="1183341" cy="36755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156AC9-F8BD-D695-9146-9506F118A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311300"/>
            <a:ext cx="8659906" cy="3214731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1D3A45BB-E607-EAD2-621B-DE9B89E7AD40}"/>
              </a:ext>
            </a:extLst>
          </p:cNvPr>
          <p:cNvSpPr/>
          <p:nvPr/>
        </p:nvSpPr>
        <p:spPr>
          <a:xfrm>
            <a:off x="1084729" y="2612744"/>
            <a:ext cx="1102659" cy="30592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55D835-2453-6CCD-0565-A33DEAE3A9F0}"/>
              </a:ext>
            </a:extLst>
          </p:cNvPr>
          <p:cNvSpPr/>
          <p:nvPr/>
        </p:nvSpPr>
        <p:spPr>
          <a:xfrm>
            <a:off x="3953435" y="1703294"/>
            <a:ext cx="206189" cy="2510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E28602-F077-FB92-8CF6-FA089C4021F9}"/>
              </a:ext>
            </a:extLst>
          </p:cNvPr>
          <p:cNvSpPr/>
          <p:nvPr/>
        </p:nvSpPr>
        <p:spPr>
          <a:xfrm>
            <a:off x="7628965" y="1268456"/>
            <a:ext cx="1724135" cy="43483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29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76D4-3B55-65B0-1C4E-2BE63454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91350"/>
            <a:ext cx="3417618" cy="626100"/>
          </a:xfrm>
        </p:spPr>
        <p:txBody>
          <a:bodyPr/>
          <a:lstStyle/>
          <a:p>
            <a:r>
              <a:rPr lang="en-US" sz="3200" dirty="0"/>
              <a:t>This is where you will add the numbers from your email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84B9A-3390-8088-09C5-170A8DF3A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F752C-52B4-8A7A-5F68-DE29B82EB13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48EBB-8612-88F9-AB15-560B3228F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363" y="309049"/>
            <a:ext cx="5344955" cy="425982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CE7BE62-A999-533C-B91B-F09AA724BA31}"/>
              </a:ext>
            </a:extLst>
          </p:cNvPr>
          <p:cNvSpPr/>
          <p:nvPr/>
        </p:nvSpPr>
        <p:spPr>
          <a:xfrm>
            <a:off x="3962400" y="1237129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69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3F97-2E81-FA97-7C2D-247FBA25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3435"/>
            <a:ext cx="2996276" cy="874015"/>
          </a:xfrm>
        </p:spPr>
        <p:txBody>
          <a:bodyPr/>
          <a:lstStyle/>
          <a:p>
            <a:r>
              <a:rPr lang="en-US" dirty="0"/>
              <a:t>Enter the numbers for all classes you chose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445BE-FB12-3615-E3D5-752732D20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BB18F-7B69-FC98-460E-BB50E0A936D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DAD7E-9804-BE18-31C5-4D73CD592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141" y="71718"/>
            <a:ext cx="5138521" cy="462533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599B9ED-4535-0807-F77F-D3610AF8506E}"/>
              </a:ext>
            </a:extLst>
          </p:cNvPr>
          <p:cNvSpPr/>
          <p:nvPr/>
        </p:nvSpPr>
        <p:spPr>
          <a:xfrm>
            <a:off x="3953435" y="71719"/>
            <a:ext cx="259977" cy="31376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a few tasks for you today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SzPts val="3800"/>
              <a:buAutoNum type="arabicPeriod"/>
            </a:pPr>
            <a:r>
              <a:rPr lang="en" sz="3800"/>
              <a:t>Look at the credits you need for graduation</a:t>
            </a:r>
            <a:endParaRPr sz="3800"/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SzPts val="3800"/>
              <a:buAutoNum type="arabicPeriod"/>
            </a:pPr>
            <a:r>
              <a:rPr lang="en" sz="3800"/>
              <a:t>Select your classes for next year</a:t>
            </a:r>
            <a:endParaRPr sz="3800"/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SzPts val="3800"/>
              <a:buAutoNum type="arabicPeriod"/>
            </a:pPr>
            <a:r>
              <a:rPr lang="en" sz="3800"/>
              <a:t>Input your classes into the computer</a:t>
            </a:r>
            <a:endParaRPr sz="3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A377-FD4F-301D-4BDE-BAA0D493A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Credits? Good Job!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532AE-FD80-3F4F-DBA4-E9FF231A8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6265D-89AA-2375-C881-3DBE7310909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B8951-5DB7-6F8D-815C-124A34B61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017450"/>
            <a:ext cx="8647188" cy="3416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C45E192-CE11-833C-667F-393C3423AC97}"/>
              </a:ext>
            </a:extLst>
          </p:cNvPr>
          <p:cNvSpPr/>
          <p:nvPr/>
        </p:nvSpPr>
        <p:spPr>
          <a:xfrm>
            <a:off x="1371600" y="1577788"/>
            <a:ext cx="224118" cy="25101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79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B6D85-AF05-2403-9C5C-9E70DC7E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enter your alternates -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4646E-2707-7A24-E905-70C34C239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BAF86-25EB-F89A-1E0B-555A484105B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F78CB-064D-BFBC-4C80-C10323F3B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152475"/>
            <a:ext cx="8520600" cy="34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479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7C7F4-4DAC-6327-0B3A-6FDA878D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do it one of two 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55462-5C1D-626D-6E7A-2AF9F8110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enter it where it says course number and then indicate preference with</a:t>
            </a:r>
          </a:p>
          <a:p>
            <a:r>
              <a:rPr lang="en-US" dirty="0"/>
              <a:t>2 as your first choice for alternates</a:t>
            </a:r>
          </a:p>
          <a:p>
            <a:r>
              <a:rPr lang="en-US" dirty="0"/>
              <a:t>3 as your second choice for alternates</a:t>
            </a:r>
          </a:p>
          <a:p>
            <a:r>
              <a:rPr lang="en-US" dirty="0"/>
              <a:t>4 as your third choice for alternates </a:t>
            </a:r>
          </a:p>
          <a:p>
            <a:r>
              <a:rPr lang="en-US" dirty="0"/>
              <a:t>5 as your fourth choice for alternates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D2C6C-AF8E-89B7-4A70-0A810272A92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OR you can put in under electives – </a:t>
            </a:r>
          </a:p>
          <a:p>
            <a:pPr marL="139700" indent="0">
              <a:buNone/>
            </a:pPr>
            <a:r>
              <a:rPr lang="en-US" dirty="0"/>
              <a:t>	- make sure you hit save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A8DA6-39C4-BFB8-A4EC-43CC2AD10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3" y="3383874"/>
            <a:ext cx="5779073" cy="118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F15835-5FA0-47E2-C8F8-E3D137C81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568" y="1890901"/>
            <a:ext cx="4976849" cy="13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57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</a:t>
            </a:r>
            <a:endParaRPr/>
          </a:p>
        </p:txBody>
      </p:sp>
      <p:sp>
        <p:nvSpPr>
          <p:cNvPr id="294" name="Google Shape;294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*Make sure your name and student number and current information are on your card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*You've filled 16 boxes which include: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* English (2 boxes)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* World Civ (2 boxes)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* Secondary Math 2 (2 boxes)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* Science (2 boxes)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* Health, Digital Studies, and/or Fitness for Life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95" name="Google Shape;295;p4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* You have 4 alternates filled out in case classes are full or canceled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*NO TA, HOME RELEASE, SPORTS, or TRYOUT CLASSES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 dirty="0"/>
              <a:t>* You are taking classes that prepare you for college, a job and/or the Opportunity Scholarship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dirty="0"/>
              <a:t>* Make sure you get your GTI application in ASAP</a:t>
            </a:r>
            <a:endParaRPr sz="2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Once you have your choices make sure you submit</a:t>
            </a:r>
            <a:endParaRPr dirty="0"/>
          </a:p>
        </p:txBody>
      </p:sp>
      <p:sp>
        <p:nvSpPr>
          <p:cNvPr id="301" name="Google Shape;301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Check that you have 16 boxes.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dirty="0"/>
              <a:t>Check your google mail account. You should receive an email of your class choices once you have submitted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/>
              <a:t>You can change them until March 1st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1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your counselor or the counseling center if you have any questions or concerns.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385-646-5321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/>
              <a:t>Graduation Requirements</a:t>
            </a:r>
            <a:endParaRPr sz="3100" dirty="0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601" y="1152475"/>
            <a:ext cx="2982799" cy="382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Graduation Requirments - 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should have between 3.5 credits (if you’re a seminary student) and 4.0 credits</a:t>
            </a:r>
            <a:endParaRPr dirty="0"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550" y="1676400"/>
            <a:ext cx="5350200" cy="328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CPA needs to be at least a 3.0 if you want to walk at graduation. GO TO CLASS!</a:t>
            </a:r>
            <a:endParaRPr sz="1800" dirty="0"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76" y="1278450"/>
            <a:ext cx="7601475" cy="26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are the graduating class of 2027!</a:t>
            </a:r>
            <a:endParaRPr dirty="0"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There are many things available to help you be successful this year:</a:t>
            </a:r>
            <a:endParaRPr sz="1600" dirty="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dirty="0"/>
              <a:t>You will have a College and Career Readiness Plan (CCRP) with your counselor every year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dirty="0"/>
              <a:t>Everyone wants to take Drivers Ed. </a:t>
            </a:r>
            <a:r>
              <a:rPr lang="en" sz="1600" b="1" dirty="0"/>
              <a:t>You need to have your driver’s permit</a:t>
            </a:r>
            <a:r>
              <a:rPr lang="en" sz="1600" dirty="0"/>
              <a:t>. </a:t>
            </a:r>
            <a:endParaRPr sz="13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dirty="0"/>
              <a:t>1st Semester - You need to be 16 by 2-1-25 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dirty="0"/>
              <a:t>2nd semester You need to be 16 by 7-15-25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dirty="0"/>
              <a:t>Drivers Ed costs $185 and needs to be paid by the 2nd week of class. 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dirty="0"/>
              <a:t>Summer Drivers Ed is available to students who will be 16 by October 30, 2024. 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dirty="0"/>
              <a:t>Summer Drivers Ed costs $185 and you must sign up in the Finance Office and </a:t>
            </a: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600" b="1" dirty="0"/>
              <a:t>      YOU MUST HAVE YOUR PERMIT BEFORE YOU START THE CLASS</a:t>
            </a:r>
            <a:endParaRPr sz="1600" b="1"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Some things to keep in mind when choosing classes: </a:t>
            </a:r>
            <a:endParaRPr sz="2700"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classes that connect to your interests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 What are you interested in taking?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 What do you want to do after high school?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Connect to your abilities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 What are you good at doing?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 What skills do you want to refine?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ALL YOUR CREDITS COUNT - SO PLAN ON PASSING ALL CLASSES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NOT: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 Choose classes your squad want you to take with them.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 Take classes with your boyfriend or girlfriend (because it's SUPER awkward when you break-up)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 Sign up for TA or Home Release or Sports Teams or Audition Classes    (make sure you sign up for a full schedule!!!!!)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1690</Words>
  <Application>Microsoft Office PowerPoint</Application>
  <PresentationFormat>On-screen Show (16:9)</PresentationFormat>
  <Paragraphs>195</Paragraphs>
  <Slides>45</Slides>
  <Notes>33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Lato</vt:lpstr>
      <vt:lpstr>Arial</vt:lpstr>
      <vt:lpstr>Calibri</vt:lpstr>
      <vt:lpstr>Playfair Display</vt:lpstr>
      <vt:lpstr>Coral</vt:lpstr>
      <vt:lpstr>Welcome to Class Selection for Sophomores</vt:lpstr>
      <vt:lpstr>You’re about to be a Sophomore!</vt:lpstr>
      <vt:lpstr>PowerPoint Presentation</vt:lpstr>
      <vt:lpstr>We have a few tasks for you today</vt:lpstr>
      <vt:lpstr>Graduation Requirements</vt:lpstr>
      <vt:lpstr>Graduation Requirments - </vt:lpstr>
      <vt:lpstr>CPA needs to be at least a 3.0 if you want to walk at graduation. GO TO CLASS!</vt:lpstr>
      <vt:lpstr>You are the graduating class of 2027!</vt:lpstr>
      <vt:lpstr>Some things to keep in mind when choosing classes: </vt:lpstr>
      <vt:lpstr>You can take classes  to help you get ahead:</vt:lpstr>
      <vt:lpstr>Concurrent Enrollment saves you money</vt:lpstr>
      <vt:lpstr>Keep in mind: </vt:lpstr>
      <vt:lpstr>AP Expectations: </vt:lpstr>
      <vt:lpstr>Granite Technical Institute (GTI)</vt:lpstr>
      <vt:lpstr>PowerPoint Presentation</vt:lpstr>
      <vt:lpstr>Learn more about GTI by watching this video</vt:lpstr>
      <vt:lpstr>Look at your PTG </vt:lpstr>
      <vt:lpstr>Add desired GTI classes here</vt:lpstr>
      <vt:lpstr>Don’t forget! Choose 16 boxes for a full schedule</vt:lpstr>
      <vt:lpstr>Now go to grangercounselingcenter.com</vt:lpstr>
      <vt:lpstr>Now go to Class of 2027</vt:lpstr>
      <vt:lpstr>Sophomore Class of 2027</vt:lpstr>
      <vt:lpstr>CLICK HERE TO PICK YOUR CLASSES FOR 10th GRADE</vt:lpstr>
      <vt:lpstr>Now it’s time to fill out your card!</vt:lpstr>
      <vt:lpstr>How many boxes do you need?  </vt:lpstr>
      <vt:lpstr>16</vt:lpstr>
      <vt:lpstr>Let’s choose an English class</vt:lpstr>
      <vt:lpstr>Let’s choose a History class</vt:lpstr>
      <vt:lpstr> Let’s choose a science class.</vt:lpstr>
      <vt:lpstr>Let’s choose a math class</vt:lpstr>
      <vt:lpstr>Three Classes You Should Consider Taking</vt:lpstr>
      <vt:lpstr>Take or continue with a Foreign Language</vt:lpstr>
      <vt:lpstr>Drivers Education </vt:lpstr>
      <vt:lpstr>Now go ahead and choose your classes</vt:lpstr>
      <vt:lpstr>Don’t Forget!</vt:lpstr>
      <vt:lpstr>Now CHECK YOUR EMAIL</vt:lpstr>
      <vt:lpstr>Now go to FOCUS and log in and go to class requests</vt:lpstr>
      <vt:lpstr>This is where you will add the numbers from your email</vt:lpstr>
      <vt:lpstr>Enter the numbers for all classes you chose</vt:lpstr>
      <vt:lpstr>8 Credits? Good Job!</vt:lpstr>
      <vt:lpstr>Now enter your alternates - </vt:lpstr>
      <vt:lpstr>You can do it one of two ways</vt:lpstr>
      <vt:lpstr>Let’s Review</vt:lpstr>
      <vt:lpstr>Once you have your choices make sure you submit</vt:lpstr>
      <vt:lpstr> Contact your counselor or the counseling center if you have any questions or concerns.  385-646-5321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 Selection for Sophomores</dc:title>
  <dc:creator>Oliver, Brandy M</dc:creator>
  <cp:lastModifiedBy>Brandy Oliver</cp:lastModifiedBy>
  <cp:revision>4</cp:revision>
  <dcterms:modified xsi:type="dcterms:W3CDTF">2024-02-12T17:49:40Z</dcterms:modified>
</cp:coreProperties>
</file>